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9" r:id="rId11"/>
    <p:sldId id="266" r:id="rId12"/>
    <p:sldId id="267" r:id="rId13"/>
    <p:sldId id="268" r:id="rId14"/>
    <p:sldId id="270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5" autoAdjust="0"/>
    <p:restoredTop sz="94660"/>
  </p:normalViewPr>
  <p:slideViewPr>
    <p:cSldViewPr snapToGrid="0">
      <p:cViewPr>
        <p:scale>
          <a:sx n="75" d="100"/>
          <a:sy n="75" d="100"/>
        </p:scale>
        <p:origin x="762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Törvényes öröklés és végrendelet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417779" y="3703483"/>
            <a:ext cx="8637072" cy="977621"/>
          </a:xfrm>
        </p:spPr>
        <p:txBody>
          <a:bodyPr/>
          <a:lstStyle/>
          <a:p>
            <a:r>
              <a:rPr lang="hu-HU" dirty="0"/>
              <a:t>Készítette:  Vanda Bernadett </a:t>
            </a:r>
          </a:p>
          <a:p>
            <a:r>
              <a:rPr lang="hu-H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39162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végrendelet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Végintézkedésen alapuló öröklés</a:t>
            </a:r>
          </a:p>
          <a:p>
            <a:r>
              <a:rPr lang="hu-HU" dirty="0"/>
              <a:t>Végintézkedési képesség</a:t>
            </a:r>
          </a:p>
          <a:p>
            <a:r>
              <a:rPr lang="hu-HU" dirty="0"/>
              <a:t>Formái: </a:t>
            </a:r>
          </a:p>
          <a:p>
            <a:pPr lvl="1"/>
            <a:r>
              <a:rPr lang="hu-HU" dirty="0"/>
              <a:t>Végrendelet</a:t>
            </a:r>
          </a:p>
          <a:p>
            <a:pPr lvl="1"/>
            <a:r>
              <a:rPr lang="hu-HU" dirty="0"/>
              <a:t>Öröklési szerződés</a:t>
            </a:r>
          </a:p>
          <a:p>
            <a:pPr lvl="1"/>
            <a:r>
              <a:rPr lang="hu-HU" dirty="0"/>
              <a:t>Halál esetére szóló ajándékozás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2419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Végrendelet II.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Végrendelet:</a:t>
            </a:r>
          </a:p>
          <a:p>
            <a:pPr lvl="1"/>
            <a:r>
              <a:rPr lang="hu-HU" dirty="0"/>
              <a:t>Örökhagyó egyoldalú jognyilatkozata, amelyben vagyonáról vagy annak egy részéről halála esetén rendelkezik</a:t>
            </a:r>
          </a:p>
          <a:p>
            <a:r>
              <a:rPr lang="hu-HU" dirty="0"/>
              <a:t>Minimális alaki kellékei</a:t>
            </a:r>
          </a:p>
          <a:p>
            <a:pPr lvl="1"/>
            <a:r>
              <a:rPr lang="hu-HU" dirty="0"/>
              <a:t>Külsőleg </a:t>
            </a:r>
            <a:r>
              <a:rPr lang="hu-HU" dirty="0" err="1"/>
              <a:t>látszódnia</a:t>
            </a:r>
            <a:r>
              <a:rPr lang="hu-HU" dirty="0"/>
              <a:t> kell, hogy az örökhagyó személyesen tette</a:t>
            </a:r>
          </a:p>
          <a:p>
            <a:pPr lvl="1"/>
            <a:r>
              <a:rPr lang="hu-HU" dirty="0"/>
              <a:t>Halál esetére szóló olyan nyilatkozat, amelyből a végrendeleti minőség kitűnik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1905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Végrendelet fajtái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Közvégrendelet</a:t>
            </a:r>
          </a:p>
          <a:p>
            <a:r>
              <a:rPr lang="hu-HU" dirty="0"/>
              <a:t>Írásbeli magánvégrendelet:</a:t>
            </a:r>
          </a:p>
          <a:p>
            <a:pPr lvl="1"/>
            <a:r>
              <a:rPr lang="hu-HU" dirty="0"/>
              <a:t>Holográf</a:t>
            </a:r>
          </a:p>
          <a:p>
            <a:pPr lvl="1"/>
            <a:r>
              <a:rPr lang="hu-HU" dirty="0"/>
              <a:t>Allográf</a:t>
            </a:r>
          </a:p>
          <a:p>
            <a:pPr lvl="1"/>
            <a:r>
              <a:rPr lang="hu-HU" dirty="0"/>
              <a:t>Közjegyzőnél letett végrendelet</a:t>
            </a:r>
            <a:endParaRPr lang="hu-HU" dirty="0"/>
          </a:p>
          <a:p>
            <a:r>
              <a:rPr lang="hu-HU" dirty="0"/>
              <a:t>Alakszerűségi követelmények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marL="45720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6838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Szóbeli végrendelkezés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Mikor lehet szóban végrendelkezni? ( ehhez kapcsolódóan mi tekinthető életet fenyegető rendkívüli helyzetnek?)</a:t>
            </a:r>
          </a:p>
          <a:p>
            <a:r>
              <a:rPr lang="hu-HU" dirty="0"/>
              <a:t>Alakszerű követelményei</a:t>
            </a:r>
          </a:p>
          <a:p>
            <a:r>
              <a:rPr lang="hu-HU" dirty="0"/>
              <a:t>Tanú szóbeli végrendeletnél ki lehet?</a:t>
            </a:r>
          </a:p>
          <a:p>
            <a:r>
              <a:rPr lang="hu-HU" dirty="0"/>
              <a:t>Meddig érvényes?</a:t>
            </a:r>
          </a:p>
        </p:txBody>
      </p:sp>
    </p:spTree>
    <p:extLst>
      <p:ext uri="{BB962C8B-B14F-4D97-AF65-F5344CB8AC3E}">
        <p14:creationId xmlns:p14="http://schemas.microsoft.com/office/powerpoint/2010/main" val="4279688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Végrendelet legtipikusabb tartalmi elemei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1.) örökösnevezés</a:t>
            </a:r>
            <a:br>
              <a:rPr lang="hu-HU" dirty="0"/>
            </a:br>
            <a:r>
              <a:rPr lang="hu-HU" dirty="0"/>
              <a:t>2.) kizárás</a:t>
            </a:r>
            <a:br>
              <a:rPr lang="hu-HU" dirty="0"/>
            </a:br>
            <a:r>
              <a:rPr lang="hu-HU" dirty="0"/>
              <a:t>3.) hagyományrendelés</a:t>
            </a:r>
            <a:br>
              <a:rPr lang="hu-HU" dirty="0"/>
            </a:br>
            <a:r>
              <a:rPr lang="hu-HU" dirty="0"/>
              <a:t>4.) meghagyás</a:t>
            </a:r>
          </a:p>
        </p:txBody>
      </p:sp>
    </p:spTree>
    <p:extLst>
      <p:ext uri="{BB962C8B-B14F-4D97-AF65-F5344CB8AC3E}">
        <p14:creationId xmlns:p14="http://schemas.microsoft.com/office/powerpoint/2010/main" val="22103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1579" y="844275"/>
            <a:ext cx="9603275" cy="1049235"/>
          </a:xfrm>
        </p:spPr>
        <p:txBody>
          <a:bodyPr/>
          <a:lstStyle/>
          <a:p>
            <a:r>
              <a:rPr lang="hu-HU" dirty="0"/>
              <a:t>Végrendelet érvénytelensége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Érvénytelenségi okok:</a:t>
            </a:r>
          </a:p>
          <a:p>
            <a:pPr lvl="1"/>
            <a:r>
              <a:rPr lang="hu-HU" dirty="0"/>
              <a:t>Végrendelkezési képesség hiánya</a:t>
            </a:r>
          </a:p>
          <a:p>
            <a:pPr lvl="1"/>
            <a:r>
              <a:rPr lang="hu-HU" dirty="0"/>
              <a:t>Végrendeleti akarat fogyatékossága</a:t>
            </a:r>
          </a:p>
          <a:p>
            <a:pPr lvl="1"/>
            <a:r>
              <a:rPr lang="hu-HU" dirty="0"/>
              <a:t>Végrendeleti akarat nyilvánításának hibája</a:t>
            </a:r>
          </a:p>
          <a:p>
            <a:pPr lvl="1"/>
            <a:r>
              <a:rPr lang="hu-HU" dirty="0"/>
              <a:t>Végrendelet tartalmi hibája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3615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Végrendelet hatálytalansága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Esetei:</a:t>
            </a:r>
          </a:p>
          <a:p>
            <a:pPr lvl="1"/>
            <a:r>
              <a:rPr lang="hu-HU" dirty="0"/>
              <a:t>Visszavonás</a:t>
            </a:r>
          </a:p>
          <a:p>
            <a:pPr lvl="1"/>
            <a:r>
              <a:rPr lang="hu-HU" dirty="0"/>
              <a:t>Új végrendelet tétele</a:t>
            </a:r>
          </a:p>
          <a:p>
            <a:pPr lvl="1"/>
            <a:r>
              <a:rPr lang="hu-HU" dirty="0"/>
              <a:t>Visszavétel</a:t>
            </a:r>
          </a:p>
          <a:p>
            <a:pPr lvl="1"/>
            <a:r>
              <a:rPr lang="hu-HU" dirty="0"/>
              <a:t>Időmúlás</a:t>
            </a:r>
          </a:p>
          <a:p>
            <a:pPr marL="457200" lvl="1" indent="0">
              <a:buNone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451579" y="4943831"/>
            <a:ext cx="8432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Érvénytelenség és hatálytalanság összevetése</a:t>
            </a:r>
          </a:p>
        </p:txBody>
      </p:sp>
    </p:spTree>
    <p:extLst>
      <p:ext uri="{BB962C8B-B14F-4D97-AF65-F5344CB8AC3E}">
        <p14:creationId xmlns:p14="http://schemas.microsoft.com/office/powerpoint/2010/main" val="3480677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49979" y="2544419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hu-HU" sz="5000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853724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Törvényes öröklés általános szabályai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Mikor érvényesül </a:t>
            </a:r>
            <a:r>
              <a:rPr lang="hu-HU" dirty="0"/>
              <a:t>a törvényes öröklési rend?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/>
              <a:t>Kik</a:t>
            </a:r>
            <a:r>
              <a:rPr lang="hu-HU" dirty="0"/>
              <a:t> a törvényes örökösök?</a:t>
            </a:r>
          </a:p>
          <a:p>
            <a:pPr marL="0" indent="0">
              <a:buNone/>
            </a:pPr>
            <a:r>
              <a:rPr lang="hu-HU" dirty="0"/>
              <a:t>			          rokonok meghatározása a Ptk. szerint (egyenes-,oldalági)</a:t>
            </a:r>
          </a:p>
          <a:p>
            <a:pPr marL="0" indent="0">
              <a:buNone/>
            </a:pPr>
            <a:endParaRPr lang="hu-HU" sz="1500" dirty="0"/>
          </a:p>
          <a:p>
            <a:pPr marL="0" indent="0">
              <a:buNone/>
            </a:pPr>
            <a:endParaRPr lang="hu-HU" sz="1500" dirty="0"/>
          </a:p>
          <a:p>
            <a:pPr marL="0" indent="0">
              <a:buNone/>
            </a:pPr>
            <a:r>
              <a:rPr lang="hu-HU" sz="1500" dirty="0"/>
              <a:t>	</a:t>
            </a:r>
          </a:p>
        </p:txBody>
      </p:sp>
      <p:cxnSp>
        <p:nvCxnSpPr>
          <p:cNvPr id="5" name="Összekötő: szögletes 4"/>
          <p:cNvCxnSpPr/>
          <p:nvPr/>
        </p:nvCxnSpPr>
        <p:spPr>
          <a:xfrm>
            <a:off x="4389120" y="3200400"/>
            <a:ext cx="594360" cy="54063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14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Törvényes öröklési sorrend 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8" y="2621522"/>
            <a:ext cx="9603275" cy="3450613"/>
          </a:xfrm>
        </p:spPr>
        <p:txBody>
          <a:bodyPr/>
          <a:lstStyle/>
          <a:p>
            <a:r>
              <a:rPr lang="hu-HU" sz="2500" dirty="0"/>
              <a:t>Törvényben meghatározott örökösök</a:t>
            </a:r>
          </a:p>
          <a:p>
            <a:r>
              <a:rPr lang="hu-HU" sz="2500" dirty="0"/>
              <a:t>Törvényben meghatározott sorrend</a:t>
            </a:r>
          </a:p>
          <a:p>
            <a:r>
              <a:rPr lang="hu-HU" sz="2500" dirty="0"/>
              <a:t>Kivételt nem engedő sorrend, szigorú rangsor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001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Törvényes öröklési sorrend II.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Leszármazók törvényes öröklési sorrendje:</a:t>
            </a:r>
          </a:p>
          <a:p>
            <a:pPr lvl="1"/>
            <a:r>
              <a:rPr lang="hu-HU" i="1" dirty="0"/>
              <a:t>gyermekek öröklése</a:t>
            </a:r>
          </a:p>
          <a:p>
            <a:pPr lvl="1"/>
            <a:r>
              <a:rPr lang="hu-HU" i="1" dirty="0"/>
              <a:t>távoli leszármazók törvényes öröklése</a:t>
            </a:r>
            <a:endParaRPr lang="hu-HU" dirty="0"/>
          </a:p>
          <a:p>
            <a:r>
              <a:rPr lang="hu-HU" dirty="0"/>
              <a:t>Házastárs törvényes öröklése</a:t>
            </a:r>
          </a:p>
          <a:p>
            <a:r>
              <a:rPr lang="hu-HU" dirty="0"/>
              <a:t>Felmenők és oldalrokonok öröklése (</a:t>
            </a:r>
            <a:r>
              <a:rPr lang="hu-HU" dirty="0" err="1"/>
              <a:t>parentéláris</a:t>
            </a:r>
            <a:r>
              <a:rPr lang="hu-HU" dirty="0"/>
              <a:t> öröklés)</a:t>
            </a:r>
          </a:p>
          <a:p>
            <a:r>
              <a:rPr lang="hu-HU" dirty="0"/>
              <a:t>Az állam, mint törvényes örökös</a:t>
            </a:r>
          </a:p>
          <a:p>
            <a:pPr marL="457200" lvl="1" indent="0">
              <a:buNone/>
            </a:pP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val="535192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Házastárs törvényes öröklése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Feltétele: házasság</a:t>
            </a:r>
          </a:p>
          <a:p>
            <a:r>
              <a:rPr lang="hu-HU" dirty="0"/>
              <a:t>Kizáró ok: házassági életközösség a halál időpontjában nem állt fent, és nem volt visszaállítható állapotban</a:t>
            </a:r>
          </a:p>
          <a:p>
            <a:r>
              <a:rPr lang="hu-HU" dirty="0"/>
              <a:t> Lehet:</a:t>
            </a:r>
          </a:p>
          <a:p>
            <a:pPr lvl="1"/>
            <a:r>
              <a:rPr lang="hu-HU" dirty="0"/>
              <a:t>Egyedüli örökös</a:t>
            </a:r>
          </a:p>
          <a:p>
            <a:pPr lvl="1"/>
            <a:r>
              <a:rPr lang="hu-HU" dirty="0"/>
              <a:t>Leszármazott melletti örökös</a:t>
            </a:r>
          </a:p>
          <a:p>
            <a:pPr lvl="1"/>
            <a:r>
              <a:rPr lang="hu-HU" dirty="0"/>
              <a:t>Szülő melletti örökös</a:t>
            </a:r>
          </a:p>
        </p:txBody>
      </p:sp>
    </p:spTree>
    <p:extLst>
      <p:ext uri="{BB962C8B-B14F-4D97-AF65-F5344CB8AC3E}">
        <p14:creationId xmlns:p14="http://schemas.microsoft.com/office/powerpoint/2010/main" val="158956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Felmenők és oldalrokonok öröklése (</a:t>
            </a:r>
            <a:r>
              <a:rPr lang="hu-HU" dirty="0" err="1"/>
              <a:t>Parentéláris</a:t>
            </a:r>
            <a:r>
              <a:rPr lang="hu-HU" dirty="0"/>
              <a:t> öröklés)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Parentéla</a:t>
            </a:r>
            <a:r>
              <a:rPr lang="hu-HU" dirty="0"/>
              <a:t>:  - magyar öröklési jog </a:t>
            </a:r>
            <a:r>
              <a:rPr lang="hu-HU" dirty="0" err="1"/>
              <a:t>tradícionális</a:t>
            </a:r>
            <a:r>
              <a:rPr lang="hu-HU" dirty="0"/>
              <a:t> eleme</a:t>
            </a:r>
          </a:p>
          <a:p>
            <a:pPr lvl="3"/>
            <a:r>
              <a:rPr lang="hu-HU" sz="2000" dirty="0"/>
              <a:t>Három teljes </a:t>
            </a:r>
            <a:r>
              <a:rPr lang="hu-HU" sz="2000" dirty="0" err="1"/>
              <a:t>parentéla</a:t>
            </a:r>
            <a:endParaRPr lang="hu-HU" sz="2000" dirty="0"/>
          </a:p>
          <a:p>
            <a:pPr lvl="3"/>
            <a:r>
              <a:rPr lang="hu-HU" sz="2000" dirty="0"/>
              <a:t>Egy csonka </a:t>
            </a:r>
            <a:r>
              <a:rPr lang="hu-HU" sz="2000" dirty="0" err="1"/>
              <a:t>parentéla</a:t>
            </a:r>
            <a:endParaRPr lang="hu-HU" sz="2000" dirty="0"/>
          </a:p>
          <a:p>
            <a:r>
              <a:rPr lang="hu-HU" dirty="0"/>
              <a:t>Szülői </a:t>
            </a:r>
            <a:r>
              <a:rPr lang="hu-HU" dirty="0" err="1"/>
              <a:t>parentéla</a:t>
            </a:r>
            <a:endParaRPr lang="hu-HU" dirty="0"/>
          </a:p>
          <a:p>
            <a:r>
              <a:rPr lang="hu-HU" dirty="0"/>
              <a:t>Nagyszülői </a:t>
            </a:r>
            <a:r>
              <a:rPr lang="hu-HU" dirty="0" err="1"/>
              <a:t>parentéla</a:t>
            </a:r>
            <a:endParaRPr lang="hu-HU" dirty="0"/>
          </a:p>
          <a:p>
            <a:r>
              <a:rPr lang="hu-HU" sz="2000" dirty="0"/>
              <a:t>Dédszülői </a:t>
            </a:r>
            <a:r>
              <a:rPr lang="hu-HU" sz="2000" dirty="0" err="1"/>
              <a:t>parentéla</a:t>
            </a:r>
            <a:endParaRPr lang="hu-HU" sz="2000" dirty="0"/>
          </a:p>
          <a:p>
            <a:r>
              <a:rPr lang="hu-HU" dirty="0"/>
              <a:t>Csonka </a:t>
            </a:r>
            <a:r>
              <a:rPr lang="hu-HU" dirty="0" err="1"/>
              <a:t>parentéla</a:t>
            </a:r>
            <a:endParaRPr lang="hu-HU" dirty="0"/>
          </a:p>
          <a:p>
            <a:pPr marL="0" indent="0">
              <a:buNone/>
            </a:pPr>
            <a:endParaRPr lang="hu-HU" sz="2000" dirty="0"/>
          </a:p>
          <a:p>
            <a:pPr lvl="3"/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165760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Állam, mint törvényes örökös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 más örökös nincs, az államra száll a hagyaték</a:t>
            </a:r>
          </a:p>
          <a:p>
            <a:r>
              <a:rPr lang="hu-HU" dirty="0"/>
              <a:t>Törvényes és szükséges örökös</a:t>
            </a:r>
          </a:p>
          <a:p>
            <a:r>
              <a:rPr lang="hu-HU" dirty="0"/>
              <a:t>Törvényes örökösként nem utasíthatja vissza a hagyatékot (végrendeletiként igen)</a:t>
            </a:r>
          </a:p>
          <a:p>
            <a:r>
              <a:rPr lang="hu-HU" dirty="0"/>
              <a:t>Az örökhagyó tartozásaiért csak a hagyaték értékéig felel</a:t>
            </a:r>
          </a:p>
        </p:txBody>
      </p:sp>
    </p:spTree>
    <p:extLst>
      <p:ext uri="{BB962C8B-B14F-4D97-AF65-F5344CB8AC3E}">
        <p14:creationId xmlns:p14="http://schemas.microsoft.com/office/powerpoint/2010/main" val="2764897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Özvegyi jog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Két eset:</a:t>
            </a:r>
          </a:p>
          <a:p>
            <a:pPr lvl="1"/>
            <a:r>
              <a:rPr lang="hu-HU" dirty="0"/>
              <a:t>leszármazók állagöröklése mellett</a:t>
            </a:r>
          </a:p>
          <a:p>
            <a:pPr lvl="1"/>
            <a:r>
              <a:rPr lang="hu-HU" dirty="0"/>
              <a:t>ági vagyon tekintetében</a:t>
            </a:r>
          </a:p>
          <a:p>
            <a:r>
              <a:rPr lang="hu-HU" dirty="0"/>
              <a:t>Mire terjed ki?</a:t>
            </a:r>
          </a:p>
          <a:p>
            <a:r>
              <a:rPr lang="hu-HU" dirty="0"/>
              <a:t>Meddig áll fent?</a:t>
            </a:r>
          </a:p>
          <a:p>
            <a:r>
              <a:rPr lang="hu-HU" dirty="0"/>
              <a:t>Korlátozható-e?</a:t>
            </a:r>
          </a:p>
          <a:p>
            <a:pPr marL="45720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8262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Ági öröklés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Felmenő és oldalági rokonok törvényes öröklésének kiegészítője</a:t>
            </a:r>
          </a:p>
          <a:p>
            <a:r>
              <a:rPr lang="hu-HU" dirty="0"/>
              <a:t>Ki </a:t>
            </a:r>
            <a:r>
              <a:rPr lang="hu-HU" dirty="0" err="1"/>
              <a:t>örökli</a:t>
            </a:r>
            <a:r>
              <a:rPr lang="hu-HU" dirty="0"/>
              <a:t>?</a:t>
            </a:r>
          </a:p>
          <a:p>
            <a:r>
              <a:rPr lang="hu-HU" dirty="0"/>
              <a:t>Mi van akkor, ha nincs ági örökös?</a:t>
            </a:r>
          </a:p>
          <a:p>
            <a:r>
              <a:rPr lang="hu-HU" dirty="0"/>
              <a:t>Mire terjednek ki az ági öröklés szabályai?</a:t>
            </a:r>
          </a:p>
          <a:p>
            <a:r>
              <a:rPr lang="hu-HU" dirty="0"/>
              <a:t>Követelhető-e a már meg nem lévő ági vagyontárgy pótlása vagy ellenértéke?</a:t>
            </a:r>
          </a:p>
          <a:p>
            <a:r>
              <a:rPr lang="hu-HU" dirty="0"/>
              <a:t>A volt házastárs mit tehet az ági vagyon követelőjével szemben?</a:t>
            </a:r>
          </a:p>
          <a:p>
            <a:r>
              <a:rPr lang="hu-HU" dirty="0"/>
              <a:t>Hogyan kell az ági vagyontárgyat a jogosultnak kiadni?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6729515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169</TotalTime>
  <Words>399</Words>
  <Application>Microsoft Office PowerPoint</Application>
  <PresentationFormat>Szélesvásznú</PresentationFormat>
  <Paragraphs>99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Galéria</vt:lpstr>
      <vt:lpstr>Törvényes öröklés és végrendelet</vt:lpstr>
      <vt:lpstr>Törvényes öröklés általános szabályai</vt:lpstr>
      <vt:lpstr>Törvényes öröklési sorrend I.</vt:lpstr>
      <vt:lpstr>Törvényes öröklési sorrend II.</vt:lpstr>
      <vt:lpstr>Házastárs törvényes öröklése</vt:lpstr>
      <vt:lpstr>Felmenők és oldalrokonok öröklése (Parentéláris öröklés)</vt:lpstr>
      <vt:lpstr>Állam, mint törvényes örökös</vt:lpstr>
      <vt:lpstr>Özvegyi jog</vt:lpstr>
      <vt:lpstr>Ági öröklés</vt:lpstr>
      <vt:lpstr>végrendelet</vt:lpstr>
      <vt:lpstr>Végrendelet II.</vt:lpstr>
      <vt:lpstr>Végrendelet fajtái</vt:lpstr>
      <vt:lpstr>Szóbeli végrendelkezés</vt:lpstr>
      <vt:lpstr>Végrendelet legtipikusabb tartalmi elemei</vt:lpstr>
      <vt:lpstr>Végrendelet érvénytelensége</vt:lpstr>
      <vt:lpstr>Végrendelet hatálytalansága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Törvényes öröklés és végrendelet</dc:title>
  <dc:creator>Vanda Bernadett</dc:creator>
  <cp:lastModifiedBy>Vanda Bernadett</cp:lastModifiedBy>
  <cp:revision>17</cp:revision>
  <dcterms:created xsi:type="dcterms:W3CDTF">2016-11-14T16:27:50Z</dcterms:created>
  <dcterms:modified xsi:type="dcterms:W3CDTF">2016-11-16T15:25:12Z</dcterms:modified>
</cp:coreProperties>
</file>