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290" r:id="rId4"/>
    <p:sldId id="291" r:id="rId5"/>
    <p:sldId id="292" r:id="rId6"/>
    <p:sldId id="299" r:id="rId7"/>
    <p:sldId id="297" r:id="rId8"/>
    <p:sldId id="293" r:id="rId9"/>
    <p:sldId id="294" r:id="rId10"/>
    <p:sldId id="295" r:id="rId11"/>
    <p:sldId id="296" r:id="rId12"/>
    <p:sldId id="300" r:id="rId13"/>
    <p:sldId id="301" r:id="rId14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93" autoAdjust="0"/>
  </p:normalViewPr>
  <p:slideViewPr>
    <p:cSldViewPr>
      <p:cViewPr varScale="1">
        <p:scale>
          <a:sx n="72" d="100"/>
          <a:sy n="72" d="100"/>
        </p:scale>
        <p:origin x="6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5A748-8808-4AAA-AD4F-0D048BB609D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33336C0-37BE-4203-B099-65D906EAA32E}">
      <dgm:prSet phldrT="[Szöveg]"/>
      <dgm:spPr/>
      <dgm:t>
        <a:bodyPr/>
        <a:lstStyle/>
        <a:p>
          <a:r>
            <a:rPr lang="hu-HU" b="1" dirty="0" smtClean="0"/>
            <a:t>Egységes jog</a:t>
          </a:r>
          <a:endParaRPr lang="hu-HU" b="1" dirty="0"/>
        </a:p>
      </dgm:t>
    </dgm:pt>
    <dgm:pt modelId="{A2E52FF7-FD02-4D58-B3F2-391CFEA0C0FA}" type="parTrans" cxnId="{7C9FEE2D-A8E7-400A-B087-19B6FCC8B84C}">
      <dgm:prSet/>
      <dgm:spPr/>
      <dgm:t>
        <a:bodyPr/>
        <a:lstStyle/>
        <a:p>
          <a:endParaRPr lang="hu-HU"/>
        </a:p>
      </dgm:t>
    </dgm:pt>
    <dgm:pt modelId="{DAE823F2-62A7-4C87-A84A-F3D962C8CB40}" type="sibTrans" cxnId="{7C9FEE2D-A8E7-400A-B087-19B6FCC8B84C}">
      <dgm:prSet/>
      <dgm:spPr/>
      <dgm:t>
        <a:bodyPr/>
        <a:lstStyle/>
        <a:p>
          <a:endParaRPr lang="hu-HU"/>
        </a:p>
      </dgm:t>
    </dgm:pt>
    <dgm:pt modelId="{E696BB49-9265-4E2A-B442-E54D3551128B}">
      <dgm:prSet phldrT="[Szöveg]"/>
      <dgm:spPr/>
      <dgm:t>
        <a:bodyPr/>
        <a:lstStyle/>
        <a:p>
          <a:r>
            <a:rPr lang="hu-HU" dirty="0" smtClean="0"/>
            <a:t>2157/2001/EU rendelet – </a:t>
          </a:r>
          <a:r>
            <a:rPr lang="hu-HU" dirty="0" err="1" smtClean="0"/>
            <a:t>Societas</a:t>
          </a:r>
          <a:r>
            <a:rPr lang="hu-HU" dirty="0" smtClean="0"/>
            <a:t> </a:t>
          </a:r>
          <a:r>
            <a:rPr lang="hu-HU" dirty="0" err="1" smtClean="0"/>
            <a:t>Europaea</a:t>
          </a:r>
          <a:endParaRPr lang="hu-HU" dirty="0"/>
        </a:p>
      </dgm:t>
    </dgm:pt>
    <dgm:pt modelId="{47790DF8-57F3-4AAF-B6EA-DA4B5353AA4E}" type="parTrans" cxnId="{862034A7-8F61-4843-81B5-FA04739A250A}">
      <dgm:prSet/>
      <dgm:spPr/>
      <dgm:t>
        <a:bodyPr/>
        <a:lstStyle/>
        <a:p>
          <a:endParaRPr lang="hu-HU"/>
        </a:p>
      </dgm:t>
    </dgm:pt>
    <dgm:pt modelId="{0BB0F648-6761-43CD-B4F5-47C4D41D8993}" type="sibTrans" cxnId="{862034A7-8F61-4843-81B5-FA04739A250A}">
      <dgm:prSet/>
      <dgm:spPr/>
      <dgm:t>
        <a:bodyPr/>
        <a:lstStyle/>
        <a:p>
          <a:endParaRPr lang="hu-HU"/>
        </a:p>
      </dgm:t>
    </dgm:pt>
    <dgm:pt modelId="{A930D341-E25B-4C6C-BC1F-83139DDF2E85}">
      <dgm:prSet phldrT="[Szöveg]"/>
      <dgm:spPr/>
      <dgm:t>
        <a:bodyPr/>
        <a:lstStyle/>
        <a:p>
          <a:r>
            <a:rPr lang="hu-HU" dirty="0" smtClean="0"/>
            <a:t>207/2009/EU – </a:t>
          </a:r>
          <a:r>
            <a:rPr lang="hu-HU" dirty="0" err="1" smtClean="0"/>
            <a:t>EU</a:t>
          </a:r>
          <a:r>
            <a:rPr lang="hu-HU" dirty="0" smtClean="0"/>
            <a:t> védjegy</a:t>
          </a:r>
          <a:endParaRPr lang="hu-HU" dirty="0"/>
        </a:p>
      </dgm:t>
    </dgm:pt>
    <dgm:pt modelId="{431C3DC2-E575-4DBA-BB0C-28B71DFAE023}" type="parTrans" cxnId="{478D149E-E534-44B4-9F8F-52A907F31992}">
      <dgm:prSet/>
      <dgm:spPr/>
      <dgm:t>
        <a:bodyPr/>
        <a:lstStyle/>
        <a:p>
          <a:endParaRPr lang="hu-HU"/>
        </a:p>
      </dgm:t>
    </dgm:pt>
    <dgm:pt modelId="{4F45317B-7048-44E5-90D8-A8E751385BB1}" type="sibTrans" cxnId="{478D149E-E534-44B4-9F8F-52A907F31992}">
      <dgm:prSet/>
      <dgm:spPr/>
      <dgm:t>
        <a:bodyPr/>
        <a:lstStyle/>
        <a:p>
          <a:endParaRPr lang="hu-HU"/>
        </a:p>
      </dgm:t>
    </dgm:pt>
    <dgm:pt modelId="{507EE6A5-223B-42F9-B9E5-97B5BB10FFA8}">
      <dgm:prSet phldrT="[Szöveg]" custT="1"/>
      <dgm:spPr/>
      <dgm:t>
        <a:bodyPr/>
        <a:lstStyle/>
        <a:p>
          <a:r>
            <a:rPr lang="hu-HU" sz="1600" b="1" dirty="0" smtClean="0"/>
            <a:t>Harmonizáció</a:t>
          </a:r>
          <a:endParaRPr lang="hu-HU" sz="1600" b="1" dirty="0"/>
        </a:p>
      </dgm:t>
    </dgm:pt>
    <dgm:pt modelId="{08F6405E-69B2-4941-9DFE-27DC5C77A530}" type="parTrans" cxnId="{5C6E8527-1950-48AA-BD90-29E38E2472F2}">
      <dgm:prSet/>
      <dgm:spPr/>
      <dgm:t>
        <a:bodyPr/>
        <a:lstStyle/>
        <a:p>
          <a:endParaRPr lang="hu-HU"/>
        </a:p>
      </dgm:t>
    </dgm:pt>
    <dgm:pt modelId="{3A5A9344-63B0-4150-9A4D-06B5D233C5B4}" type="sibTrans" cxnId="{5C6E8527-1950-48AA-BD90-29E38E2472F2}">
      <dgm:prSet/>
      <dgm:spPr/>
      <dgm:t>
        <a:bodyPr/>
        <a:lstStyle/>
        <a:p>
          <a:endParaRPr lang="hu-HU"/>
        </a:p>
      </dgm:t>
    </dgm:pt>
    <dgm:pt modelId="{9C99B805-31A7-40C9-88AE-C44DB99B4ECD}">
      <dgm:prSet phldrT="[Szöveg]"/>
      <dgm:spPr/>
      <dgm:t>
        <a:bodyPr/>
        <a:lstStyle/>
        <a:p>
          <a:r>
            <a:rPr lang="hu-HU" sz="1300" dirty="0" smtClean="0"/>
            <a:t>Tagállami jogok közelítése</a:t>
          </a:r>
          <a:endParaRPr lang="hu-HU" sz="1300" dirty="0"/>
        </a:p>
      </dgm:t>
    </dgm:pt>
    <dgm:pt modelId="{1306678F-725B-4CB7-8FA3-891DA829254B}" type="parTrans" cxnId="{D3BF48E1-79F9-462E-8555-B1A834EDD68D}">
      <dgm:prSet/>
      <dgm:spPr/>
      <dgm:t>
        <a:bodyPr/>
        <a:lstStyle/>
        <a:p>
          <a:endParaRPr lang="hu-HU"/>
        </a:p>
      </dgm:t>
    </dgm:pt>
    <dgm:pt modelId="{38A39C1E-6906-49EC-BE89-5C47B97FA9C7}" type="sibTrans" cxnId="{D3BF48E1-79F9-462E-8555-B1A834EDD68D}">
      <dgm:prSet/>
      <dgm:spPr/>
      <dgm:t>
        <a:bodyPr/>
        <a:lstStyle/>
        <a:p>
          <a:endParaRPr lang="hu-HU"/>
        </a:p>
      </dgm:t>
    </dgm:pt>
    <dgm:pt modelId="{B232B974-A972-4668-8769-6EE001FE6C72}">
      <dgm:prSet phldrT="[Szöveg]"/>
      <dgm:spPr/>
      <dgm:t>
        <a:bodyPr/>
        <a:lstStyle/>
        <a:p>
          <a:r>
            <a:rPr lang="hu-HU" sz="1300" dirty="0" smtClean="0"/>
            <a:t>Differenciálás lehetséges</a:t>
          </a:r>
          <a:endParaRPr lang="hu-HU" sz="1300" dirty="0"/>
        </a:p>
      </dgm:t>
    </dgm:pt>
    <dgm:pt modelId="{846E7B6B-6B83-4EB7-9FB6-9DF0844AF5E0}" type="parTrans" cxnId="{D5BDCB9A-0F38-49F8-945F-F236DA9801BF}">
      <dgm:prSet/>
      <dgm:spPr/>
      <dgm:t>
        <a:bodyPr/>
        <a:lstStyle/>
        <a:p>
          <a:endParaRPr lang="hu-HU"/>
        </a:p>
      </dgm:t>
    </dgm:pt>
    <dgm:pt modelId="{CA9E8CAC-034B-4CF7-981A-D4CDFB010BB9}" type="sibTrans" cxnId="{D5BDCB9A-0F38-49F8-945F-F236DA9801BF}">
      <dgm:prSet/>
      <dgm:spPr/>
      <dgm:t>
        <a:bodyPr/>
        <a:lstStyle/>
        <a:p>
          <a:endParaRPr lang="hu-HU"/>
        </a:p>
      </dgm:t>
    </dgm:pt>
    <dgm:pt modelId="{493A0EEC-D444-4ED9-9E51-DC6147240F2C}">
      <dgm:prSet phldrT="[Szöveg]"/>
      <dgm:spPr/>
      <dgm:t>
        <a:bodyPr/>
        <a:lstStyle/>
        <a:p>
          <a:r>
            <a:rPr lang="hu-HU" b="1" dirty="0" smtClean="0"/>
            <a:t>Kölcsönös elismerés</a:t>
          </a:r>
          <a:endParaRPr lang="hu-HU" b="1" dirty="0"/>
        </a:p>
      </dgm:t>
    </dgm:pt>
    <dgm:pt modelId="{747D6651-6297-46DE-B975-9CC03EB740EF}" type="parTrans" cxnId="{62630449-21EF-4D39-862A-08DC5322B988}">
      <dgm:prSet/>
      <dgm:spPr/>
      <dgm:t>
        <a:bodyPr/>
        <a:lstStyle/>
        <a:p>
          <a:endParaRPr lang="hu-HU"/>
        </a:p>
      </dgm:t>
    </dgm:pt>
    <dgm:pt modelId="{8CAF3B14-93CC-4666-9E70-7C83E5DBA04A}" type="sibTrans" cxnId="{62630449-21EF-4D39-862A-08DC5322B988}">
      <dgm:prSet/>
      <dgm:spPr/>
      <dgm:t>
        <a:bodyPr/>
        <a:lstStyle/>
        <a:p>
          <a:endParaRPr lang="hu-HU"/>
        </a:p>
      </dgm:t>
    </dgm:pt>
    <dgm:pt modelId="{5A8967DD-4F6A-4525-9D47-E9920B5701A6}">
      <dgm:prSet phldrT="[Szöveg]"/>
      <dgm:spPr/>
      <dgm:t>
        <a:bodyPr/>
        <a:lstStyle/>
        <a:p>
          <a:r>
            <a:rPr lang="hu-HU" dirty="0" smtClean="0"/>
            <a:t>Nem alkotnak közös anyagi jogi szabályokat</a:t>
          </a:r>
          <a:endParaRPr lang="hu-HU" dirty="0"/>
        </a:p>
      </dgm:t>
    </dgm:pt>
    <dgm:pt modelId="{704E487C-E88C-4921-8608-13D50AB5F328}" type="parTrans" cxnId="{D699224C-218E-4709-B104-D15FB6210B04}">
      <dgm:prSet/>
      <dgm:spPr/>
      <dgm:t>
        <a:bodyPr/>
        <a:lstStyle/>
        <a:p>
          <a:endParaRPr lang="hu-HU"/>
        </a:p>
      </dgm:t>
    </dgm:pt>
    <dgm:pt modelId="{2741785D-B9D5-4FC3-A9C0-42D80EC3A01F}" type="sibTrans" cxnId="{D699224C-218E-4709-B104-D15FB6210B04}">
      <dgm:prSet/>
      <dgm:spPr/>
      <dgm:t>
        <a:bodyPr/>
        <a:lstStyle/>
        <a:p>
          <a:endParaRPr lang="hu-HU"/>
        </a:p>
      </dgm:t>
    </dgm:pt>
    <dgm:pt modelId="{DEFC5D5C-E3A8-49BD-9761-BF4A42FA89C3}">
      <dgm:prSet phldrT="[Szöveg]"/>
      <dgm:spPr/>
      <dgm:t>
        <a:bodyPr/>
        <a:lstStyle/>
        <a:p>
          <a:r>
            <a:rPr lang="hu-HU" dirty="0" smtClean="0"/>
            <a:t>2006/126/EU irányelv – vezetői engedélyek</a:t>
          </a:r>
          <a:endParaRPr lang="hu-HU" dirty="0"/>
        </a:p>
      </dgm:t>
    </dgm:pt>
    <dgm:pt modelId="{FE0182BB-019C-4BAD-8494-572586F0F3F2}" type="parTrans" cxnId="{DFA011C4-58C6-4C23-8CEA-D2AFFFD683E9}">
      <dgm:prSet/>
      <dgm:spPr/>
      <dgm:t>
        <a:bodyPr/>
        <a:lstStyle/>
        <a:p>
          <a:endParaRPr lang="hu-HU"/>
        </a:p>
      </dgm:t>
    </dgm:pt>
    <dgm:pt modelId="{108C9D86-3FF9-45D9-8432-F39515A88D6C}" type="sibTrans" cxnId="{DFA011C4-58C6-4C23-8CEA-D2AFFFD683E9}">
      <dgm:prSet/>
      <dgm:spPr/>
      <dgm:t>
        <a:bodyPr/>
        <a:lstStyle/>
        <a:p>
          <a:endParaRPr lang="hu-HU"/>
        </a:p>
      </dgm:t>
    </dgm:pt>
    <dgm:pt modelId="{93D9F98E-259B-41F5-A49B-4B2085EF658B}">
      <dgm:prSet phldrT="[Szöveg]"/>
      <dgm:spPr/>
      <dgm:t>
        <a:bodyPr/>
        <a:lstStyle/>
        <a:p>
          <a:r>
            <a:rPr lang="hu-HU" b="1" dirty="0" smtClean="0"/>
            <a:t>Koordináció</a:t>
          </a:r>
          <a:endParaRPr lang="hu-HU" b="1" dirty="0"/>
        </a:p>
      </dgm:t>
    </dgm:pt>
    <dgm:pt modelId="{6220881D-9635-445F-8577-8236B3C5CEBF}" type="parTrans" cxnId="{3326F638-38F9-4D17-913A-08B0F7E55199}">
      <dgm:prSet/>
      <dgm:spPr/>
      <dgm:t>
        <a:bodyPr/>
        <a:lstStyle/>
        <a:p>
          <a:endParaRPr lang="hu-HU"/>
        </a:p>
      </dgm:t>
    </dgm:pt>
    <dgm:pt modelId="{5D676A7C-ADA6-441A-8F8B-243867D7FB38}" type="sibTrans" cxnId="{3326F638-38F9-4D17-913A-08B0F7E55199}">
      <dgm:prSet/>
      <dgm:spPr/>
      <dgm:t>
        <a:bodyPr/>
        <a:lstStyle/>
        <a:p>
          <a:endParaRPr lang="hu-HU"/>
        </a:p>
      </dgm:t>
    </dgm:pt>
    <dgm:pt modelId="{2B42B9D2-6258-4AF8-B503-FD82F00EA34C}">
      <dgm:prSet phldrT="[Szöveg]"/>
      <dgm:spPr/>
      <dgm:t>
        <a:bodyPr/>
        <a:lstStyle/>
        <a:p>
          <a:r>
            <a:rPr lang="hu-HU" dirty="0" smtClean="0"/>
            <a:t>Tagállami szabályozók összhangjának javítása harmonizáció nélkül (pl. TB rendszerek)</a:t>
          </a:r>
          <a:endParaRPr lang="hu-HU" dirty="0"/>
        </a:p>
      </dgm:t>
    </dgm:pt>
    <dgm:pt modelId="{E6CCF0EB-D428-44B6-BE4D-D9F8512F360B}" type="parTrans" cxnId="{40BFAC0C-4A87-400B-8199-4A9F4F2F0308}">
      <dgm:prSet/>
      <dgm:spPr/>
      <dgm:t>
        <a:bodyPr/>
        <a:lstStyle/>
        <a:p>
          <a:endParaRPr lang="hu-HU"/>
        </a:p>
      </dgm:t>
    </dgm:pt>
    <dgm:pt modelId="{E235783F-439D-440A-AC19-EF2B1CEEB1CA}" type="sibTrans" cxnId="{40BFAC0C-4A87-400B-8199-4A9F4F2F0308}">
      <dgm:prSet/>
      <dgm:spPr/>
      <dgm:t>
        <a:bodyPr/>
        <a:lstStyle/>
        <a:p>
          <a:endParaRPr lang="hu-HU"/>
        </a:p>
      </dgm:t>
    </dgm:pt>
    <dgm:pt modelId="{339849B0-4956-4939-A939-C44742370B27}">
      <dgm:prSet phldrT="[Szöveg]"/>
      <dgm:spPr/>
      <dgm:t>
        <a:bodyPr/>
        <a:lstStyle/>
        <a:p>
          <a:r>
            <a:rPr lang="hu-HU" b="1" dirty="0" err="1" smtClean="0"/>
            <a:t>Standardizáció</a:t>
          </a:r>
          <a:endParaRPr lang="hu-HU" b="1" dirty="0"/>
        </a:p>
      </dgm:t>
    </dgm:pt>
    <dgm:pt modelId="{312ACC30-4308-45F0-B364-550C639FB70D}" type="parTrans" cxnId="{87EBF09D-10DF-4E45-8B48-B73E58310085}">
      <dgm:prSet/>
      <dgm:spPr/>
      <dgm:t>
        <a:bodyPr/>
        <a:lstStyle/>
        <a:p>
          <a:endParaRPr lang="hu-HU"/>
        </a:p>
      </dgm:t>
    </dgm:pt>
    <dgm:pt modelId="{5698FFF1-BC35-4112-AEDA-DD1699C9C50E}" type="sibTrans" cxnId="{87EBF09D-10DF-4E45-8B48-B73E58310085}">
      <dgm:prSet/>
      <dgm:spPr/>
      <dgm:t>
        <a:bodyPr/>
        <a:lstStyle/>
        <a:p>
          <a:endParaRPr lang="hu-HU"/>
        </a:p>
      </dgm:t>
    </dgm:pt>
    <dgm:pt modelId="{0C42E0D9-45A5-4E8F-B91B-357D5D78196F}">
      <dgm:prSet phldrT="[Szöveg]"/>
      <dgm:spPr/>
      <dgm:t>
        <a:bodyPr/>
        <a:lstStyle/>
        <a:p>
          <a:r>
            <a:rPr lang="hu-HU" dirty="0" smtClean="0"/>
            <a:t>Többrétegű rendszer</a:t>
          </a:r>
          <a:endParaRPr lang="hu-HU" dirty="0"/>
        </a:p>
      </dgm:t>
    </dgm:pt>
    <dgm:pt modelId="{B37BDEF5-F530-4166-BCA6-A115675EF0ED}" type="parTrans" cxnId="{86720B19-BE3E-4AAD-8309-6376216ACAB3}">
      <dgm:prSet/>
      <dgm:spPr/>
      <dgm:t>
        <a:bodyPr/>
        <a:lstStyle/>
        <a:p>
          <a:endParaRPr lang="hu-HU"/>
        </a:p>
      </dgm:t>
    </dgm:pt>
    <dgm:pt modelId="{A5EC4047-0E44-4ACE-B6A9-406620F18F71}" type="sibTrans" cxnId="{86720B19-BE3E-4AAD-8309-6376216ACAB3}">
      <dgm:prSet/>
      <dgm:spPr/>
      <dgm:t>
        <a:bodyPr/>
        <a:lstStyle/>
        <a:p>
          <a:endParaRPr lang="hu-HU"/>
        </a:p>
      </dgm:t>
    </dgm:pt>
    <dgm:pt modelId="{C913071B-5029-41F8-8BAE-7AC78D600658}">
      <dgm:prSet phldrT="[Szöveg]"/>
      <dgm:spPr/>
      <dgm:t>
        <a:bodyPr/>
        <a:lstStyle/>
        <a:p>
          <a:r>
            <a:rPr lang="hu-HU" dirty="0" smtClean="0"/>
            <a:t>CEN / CENELEC / ETSI</a:t>
          </a:r>
          <a:endParaRPr lang="hu-HU" dirty="0"/>
        </a:p>
      </dgm:t>
    </dgm:pt>
    <dgm:pt modelId="{E23CF82E-54E5-4A9F-BE41-8FAACF66A037}" type="parTrans" cxnId="{0C023AFE-4A32-4B41-BF00-A49E938ACEC5}">
      <dgm:prSet/>
      <dgm:spPr/>
      <dgm:t>
        <a:bodyPr/>
        <a:lstStyle/>
        <a:p>
          <a:endParaRPr lang="hu-HU"/>
        </a:p>
      </dgm:t>
    </dgm:pt>
    <dgm:pt modelId="{3029B6BB-5AA6-4628-9E36-495D1EC3EE09}" type="sibTrans" cxnId="{0C023AFE-4A32-4B41-BF00-A49E938ACEC5}">
      <dgm:prSet/>
      <dgm:spPr/>
      <dgm:t>
        <a:bodyPr/>
        <a:lstStyle/>
        <a:p>
          <a:endParaRPr lang="hu-HU"/>
        </a:p>
      </dgm:t>
    </dgm:pt>
    <dgm:pt modelId="{C34BD693-C166-4762-B08A-909910FDA1C0}" type="pres">
      <dgm:prSet presAssocID="{3425A748-8808-4AAA-AD4F-0D048BB60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146A2CD-C30B-4C08-86C0-E53274E254AB}" type="pres">
      <dgm:prSet presAssocID="{833336C0-37BE-4203-B099-65D906EAA3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0EEB8C-C94E-42B9-996B-D4AABFBA315A}" type="pres">
      <dgm:prSet presAssocID="{DAE823F2-62A7-4C87-A84A-F3D962C8CB40}" presName="sibTrans" presStyleCnt="0"/>
      <dgm:spPr/>
    </dgm:pt>
    <dgm:pt modelId="{A461E25A-9BF5-4E90-A79A-7D7027647B38}" type="pres">
      <dgm:prSet presAssocID="{507EE6A5-223B-42F9-B9E5-97B5BB10FF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587FCC-894F-4F0C-8039-8FED61318F6A}" type="pres">
      <dgm:prSet presAssocID="{3A5A9344-63B0-4150-9A4D-06B5D233C5B4}" presName="sibTrans" presStyleCnt="0"/>
      <dgm:spPr/>
    </dgm:pt>
    <dgm:pt modelId="{BD16FD5B-2D44-47B8-AEEF-8F3550479F1D}" type="pres">
      <dgm:prSet presAssocID="{493A0EEC-D444-4ED9-9E51-DC6147240F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365684-9A82-4409-AC1D-FAC9E12BE976}" type="pres">
      <dgm:prSet presAssocID="{8CAF3B14-93CC-4666-9E70-7C83E5DBA04A}" presName="sibTrans" presStyleCnt="0"/>
      <dgm:spPr/>
    </dgm:pt>
    <dgm:pt modelId="{44734AEB-975F-4988-A204-E1649564196F}" type="pres">
      <dgm:prSet presAssocID="{93D9F98E-259B-41F5-A49B-4B2085EF65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9736B4-8B35-4F46-8D5E-B51EBC890944}" type="pres">
      <dgm:prSet presAssocID="{5D676A7C-ADA6-441A-8F8B-243867D7FB38}" presName="sibTrans" presStyleCnt="0"/>
      <dgm:spPr/>
    </dgm:pt>
    <dgm:pt modelId="{DB2B4362-A0E3-4642-A911-45BFB5DD6682}" type="pres">
      <dgm:prSet presAssocID="{339849B0-4956-4939-A939-C44742370B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BACAA6D-6150-479B-B2F3-1719EDBD9048}" type="presOf" srcId="{93D9F98E-259B-41F5-A49B-4B2085EF658B}" destId="{44734AEB-975F-4988-A204-E1649564196F}" srcOrd="0" destOrd="0" presId="urn:microsoft.com/office/officeart/2005/8/layout/hList6"/>
    <dgm:cxn modelId="{DFA011C4-58C6-4C23-8CEA-D2AFFFD683E9}" srcId="{493A0EEC-D444-4ED9-9E51-DC6147240F2C}" destId="{DEFC5D5C-E3A8-49BD-9761-BF4A42FA89C3}" srcOrd="1" destOrd="0" parTransId="{FE0182BB-019C-4BAD-8494-572586F0F3F2}" sibTransId="{108C9D86-3FF9-45D9-8432-F39515A88D6C}"/>
    <dgm:cxn modelId="{62630449-21EF-4D39-862A-08DC5322B988}" srcId="{3425A748-8808-4AAA-AD4F-0D048BB609D7}" destId="{493A0EEC-D444-4ED9-9E51-DC6147240F2C}" srcOrd="2" destOrd="0" parTransId="{747D6651-6297-46DE-B975-9CC03EB740EF}" sibTransId="{8CAF3B14-93CC-4666-9E70-7C83E5DBA04A}"/>
    <dgm:cxn modelId="{862034A7-8F61-4843-81B5-FA04739A250A}" srcId="{833336C0-37BE-4203-B099-65D906EAA32E}" destId="{E696BB49-9265-4E2A-B442-E54D3551128B}" srcOrd="0" destOrd="0" parTransId="{47790DF8-57F3-4AAF-B6EA-DA4B5353AA4E}" sibTransId="{0BB0F648-6761-43CD-B4F5-47C4D41D8993}"/>
    <dgm:cxn modelId="{BDFE9280-08F1-4ED7-B21E-6847570B843D}" type="presOf" srcId="{A930D341-E25B-4C6C-BC1F-83139DDF2E85}" destId="{3146A2CD-C30B-4C08-86C0-E53274E254AB}" srcOrd="0" destOrd="2" presId="urn:microsoft.com/office/officeart/2005/8/layout/hList6"/>
    <dgm:cxn modelId="{D9EBD8BA-63B7-4262-B97D-5C4BAD021EFF}" type="presOf" srcId="{833336C0-37BE-4203-B099-65D906EAA32E}" destId="{3146A2CD-C30B-4C08-86C0-E53274E254AB}" srcOrd="0" destOrd="0" presId="urn:microsoft.com/office/officeart/2005/8/layout/hList6"/>
    <dgm:cxn modelId="{24F7C301-0DCF-4F4D-A988-AC283EC7F741}" type="presOf" srcId="{C913071B-5029-41F8-8BAE-7AC78D600658}" destId="{DB2B4362-A0E3-4642-A911-45BFB5DD6682}" srcOrd="0" destOrd="2" presId="urn:microsoft.com/office/officeart/2005/8/layout/hList6"/>
    <dgm:cxn modelId="{6D484365-0523-4BE1-AA20-F29FC5218506}" type="presOf" srcId="{339849B0-4956-4939-A939-C44742370B27}" destId="{DB2B4362-A0E3-4642-A911-45BFB5DD6682}" srcOrd="0" destOrd="0" presId="urn:microsoft.com/office/officeart/2005/8/layout/hList6"/>
    <dgm:cxn modelId="{DB7E2ADF-FC69-40C9-B4E8-943AF9CE2292}" type="presOf" srcId="{DEFC5D5C-E3A8-49BD-9761-BF4A42FA89C3}" destId="{BD16FD5B-2D44-47B8-AEEF-8F3550479F1D}" srcOrd="0" destOrd="2" presId="urn:microsoft.com/office/officeart/2005/8/layout/hList6"/>
    <dgm:cxn modelId="{0F98E6BB-A83D-4465-A508-B4E25D7A616D}" type="presOf" srcId="{5A8967DD-4F6A-4525-9D47-E9920B5701A6}" destId="{BD16FD5B-2D44-47B8-AEEF-8F3550479F1D}" srcOrd="0" destOrd="1" presId="urn:microsoft.com/office/officeart/2005/8/layout/hList6"/>
    <dgm:cxn modelId="{87EBF09D-10DF-4E45-8B48-B73E58310085}" srcId="{3425A748-8808-4AAA-AD4F-0D048BB609D7}" destId="{339849B0-4956-4939-A939-C44742370B27}" srcOrd="4" destOrd="0" parTransId="{312ACC30-4308-45F0-B364-550C639FB70D}" sibTransId="{5698FFF1-BC35-4112-AEDA-DD1699C9C50E}"/>
    <dgm:cxn modelId="{478D149E-E534-44B4-9F8F-52A907F31992}" srcId="{833336C0-37BE-4203-B099-65D906EAA32E}" destId="{A930D341-E25B-4C6C-BC1F-83139DDF2E85}" srcOrd="1" destOrd="0" parTransId="{431C3DC2-E575-4DBA-BB0C-28B71DFAE023}" sibTransId="{4F45317B-7048-44E5-90D8-A8E751385BB1}"/>
    <dgm:cxn modelId="{3CF955F7-4923-46B5-BBE2-776E2B11BDEA}" type="presOf" srcId="{2B42B9D2-6258-4AF8-B503-FD82F00EA34C}" destId="{44734AEB-975F-4988-A204-E1649564196F}" srcOrd="0" destOrd="1" presId="urn:microsoft.com/office/officeart/2005/8/layout/hList6"/>
    <dgm:cxn modelId="{12EE4040-A75D-4D7F-A8B5-0D82513EB817}" type="presOf" srcId="{0C42E0D9-45A5-4E8F-B91B-357D5D78196F}" destId="{DB2B4362-A0E3-4642-A911-45BFB5DD6682}" srcOrd="0" destOrd="1" presId="urn:microsoft.com/office/officeart/2005/8/layout/hList6"/>
    <dgm:cxn modelId="{82F8DAC0-0D96-443F-8A9D-4D053A6F4373}" type="presOf" srcId="{E696BB49-9265-4E2A-B442-E54D3551128B}" destId="{3146A2CD-C30B-4C08-86C0-E53274E254AB}" srcOrd="0" destOrd="1" presId="urn:microsoft.com/office/officeart/2005/8/layout/hList6"/>
    <dgm:cxn modelId="{D5BDCB9A-0F38-49F8-945F-F236DA9801BF}" srcId="{507EE6A5-223B-42F9-B9E5-97B5BB10FFA8}" destId="{B232B974-A972-4668-8769-6EE001FE6C72}" srcOrd="1" destOrd="0" parTransId="{846E7B6B-6B83-4EB7-9FB6-9DF0844AF5E0}" sibTransId="{CA9E8CAC-034B-4CF7-981A-D4CDFB010BB9}"/>
    <dgm:cxn modelId="{1CEE172D-494B-4161-9EA6-BC2202F7D5F1}" type="presOf" srcId="{493A0EEC-D444-4ED9-9E51-DC6147240F2C}" destId="{BD16FD5B-2D44-47B8-AEEF-8F3550479F1D}" srcOrd="0" destOrd="0" presId="urn:microsoft.com/office/officeart/2005/8/layout/hList6"/>
    <dgm:cxn modelId="{C7F7C37E-1E3D-404D-9B1B-98E932AA4B53}" type="presOf" srcId="{3425A748-8808-4AAA-AD4F-0D048BB609D7}" destId="{C34BD693-C166-4762-B08A-909910FDA1C0}" srcOrd="0" destOrd="0" presId="urn:microsoft.com/office/officeart/2005/8/layout/hList6"/>
    <dgm:cxn modelId="{40BFAC0C-4A87-400B-8199-4A9F4F2F0308}" srcId="{93D9F98E-259B-41F5-A49B-4B2085EF658B}" destId="{2B42B9D2-6258-4AF8-B503-FD82F00EA34C}" srcOrd="0" destOrd="0" parTransId="{E6CCF0EB-D428-44B6-BE4D-D9F8512F360B}" sibTransId="{E235783F-439D-440A-AC19-EF2B1CEEB1CA}"/>
    <dgm:cxn modelId="{3DCA57C8-DE84-42DB-A9CB-7CDC4B19D692}" type="presOf" srcId="{507EE6A5-223B-42F9-B9E5-97B5BB10FFA8}" destId="{A461E25A-9BF5-4E90-A79A-7D7027647B38}" srcOrd="0" destOrd="0" presId="urn:microsoft.com/office/officeart/2005/8/layout/hList6"/>
    <dgm:cxn modelId="{D3BF48E1-79F9-462E-8555-B1A834EDD68D}" srcId="{507EE6A5-223B-42F9-B9E5-97B5BB10FFA8}" destId="{9C99B805-31A7-40C9-88AE-C44DB99B4ECD}" srcOrd="0" destOrd="0" parTransId="{1306678F-725B-4CB7-8FA3-891DA829254B}" sibTransId="{38A39C1E-6906-49EC-BE89-5C47B97FA9C7}"/>
    <dgm:cxn modelId="{86720B19-BE3E-4AAD-8309-6376216ACAB3}" srcId="{339849B0-4956-4939-A939-C44742370B27}" destId="{0C42E0D9-45A5-4E8F-B91B-357D5D78196F}" srcOrd="0" destOrd="0" parTransId="{B37BDEF5-F530-4166-BCA6-A115675EF0ED}" sibTransId="{A5EC4047-0E44-4ACE-B6A9-406620F18F71}"/>
    <dgm:cxn modelId="{30D3E337-7636-49C3-9484-10385273C746}" type="presOf" srcId="{9C99B805-31A7-40C9-88AE-C44DB99B4ECD}" destId="{A461E25A-9BF5-4E90-A79A-7D7027647B38}" srcOrd="0" destOrd="1" presId="urn:microsoft.com/office/officeart/2005/8/layout/hList6"/>
    <dgm:cxn modelId="{1D72138E-F32B-46CA-9329-BDF48621BCF2}" type="presOf" srcId="{B232B974-A972-4668-8769-6EE001FE6C72}" destId="{A461E25A-9BF5-4E90-A79A-7D7027647B38}" srcOrd="0" destOrd="2" presId="urn:microsoft.com/office/officeart/2005/8/layout/hList6"/>
    <dgm:cxn modelId="{5C6E8527-1950-48AA-BD90-29E38E2472F2}" srcId="{3425A748-8808-4AAA-AD4F-0D048BB609D7}" destId="{507EE6A5-223B-42F9-B9E5-97B5BB10FFA8}" srcOrd="1" destOrd="0" parTransId="{08F6405E-69B2-4941-9DFE-27DC5C77A530}" sibTransId="{3A5A9344-63B0-4150-9A4D-06B5D233C5B4}"/>
    <dgm:cxn modelId="{7C9FEE2D-A8E7-400A-B087-19B6FCC8B84C}" srcId="{3425A748-8808-4AAA-AD4F-0D048BB609D7}" destId="{833336C0-37BE-4203-B099-65D906EAA32E}" srcOrd="0" destOrd="0" parTransId="{A2E52FF7-FD02-4D58-B3F2-391CFEA0C0FA}" sibTransId="{DAE823F2-62A7-4C87-A84A-F3D962C8CB40}"/>
    <dgm:cxn modelId="{3326F638-38F9-4D17-913A-08B0F7E55199}" srcId="{3425A748-8808-4AAA-AD4F-0D048BB609D7}" destId="{93D9F98E-259B-41F5-A49B-4B2085EF658B}" srcOrd="3" destOrd="0" parTransId="{6220881D-9635-445F-8577-8236B3C5CEBF}" sibTransId="{5D676A7C-ADA6-441A-8F8B-243867D7FB38}"/>
    <dgm:cxn modelId="{0C023AFE-4A32-4B41-BF00-A49E938ACEC5}" srcId="{339849B0-4956-4939-A939-C44742370B27}" destId="{C913071B-5029-41F8-8BAE-7AC78D600658}" srcOrd="1" destOrd="0" parTransId="{E23CF82E-54E5-4A9F-BE41-8FAACF66A037}" sibTransId="{3029B6BB-5AA6-4628-9E36-495D1EC3EE09}"/>
    <dgm:cxn modelId="{D699224C-218E-4709-B104-D15FB6210B04}" srcId="{493A0EEC-D444-4ED9-9E51-DC6147240F2C}" destId="{5A8967DD-4F6A-4525-9D47-E9920B5701A6}" srcOrd="0" destOrd="0" parTransId="{704E487C-E88C-4921-8608-13D50AB5F328}" sibTransId="{2741785D-B9D5-4FC3-A9C0-42D80EC3A01F}"/>
    <dgm:cxn modelId="{31F0ECF6-99F4-48E8-A0EC-E08E171DE8B9}" type="presParOf" srcId="{C34BD693-C166-4762-B08A-909910FDA1C0}" destId="{3146A2CD-C30B-4C08-86C0-E53274E254AB}" srcOrd="0" destOrd="0" presId="urn:microsoft.com/office/officeart/2005/8/layout/hList6"/>
    <dgm:cxn modelId="{AFF6AAD1-5A96-4AA1-AD97-1335C05B285D}" type="presParOf" srcId="{C34BD693-C166-4762-B08A-909910FDA1C0}" destId="{0D0EEB8C-C94E-42B9-996B-D4AABFBA315A}" srcOrd="1" destOrd="0" presId="urn:microsoft.com/office/officeart/2005/8/layout/hList6"/>
    <dgm:cxn modelId="{865E92D9-268E-4E71-A5FC-CBDB2AAC2F39}" type="presParOf" srcId="{C34BD693-C166-4762-B08A-909910FDA1C0}" destId="{A461E25A-9BF5-4E90-A79A-7D7027647B38}" srcOrd="2" destOrd="0" presId="urn:microsoft.com/office/officeart/2005/8/layout/hList6"/>
    <dgm:cxn modelId="{EC0C2C2B-55E9-41CB-AAB0-D964F0E30B51}" type="presParOf" srcId="{C34BD693-C166-4762-B08A-909910FDA1C0}" destId="{8E587FCC-894F-4F0C-8039-8FED61318F6A}" srcOrd="3" destOrd="0" presId="urn:microsoft.com/office/officeart/2005/8/layout/hList6"/>
    <dgm:cxn modelId="{5C5BA92C-7A68-4C24-A78B-FA09E392CBC1}" type="presParOf" srcId="{C34BD693-C166-4762-B08A-909910FDA1C0}" destId="{BD16FD5B-2D44-47B8-AEEF-8F3550479F1D}" srcOrd="4" destOrd="0" presId="urn:microsoft.com/office/officeart/2005/8/layout/hList6"/>
    <dgm:cxn modelId="{97E38562-1ED9-486F-BBAC-6AAAB084083B}" type="presParOf" srcId="{C34BD693-C166-4762-B08A-909910FDA1C0}" destId="{D7365684-9A82-4409-AC1D-FAC9E12BE976}" srcOrd="5" destOrd="0" presId="urn:microsoft.com/office/officeart/2005/8/layout/hList6"/>
    <dgm:cxn modelId="{87A51320-A1C0-42F8-891F-45B42BCFA330}" type="presParOf" srcId="{C34BD693-C166-4762-B08A-909910FDA1C0}" destId="{44734AEB-975F-4988-A204-E1649564196F}" srcOrd="6" destOrd="0" presId="urn:microsoft.com/office/officeart/2005/8/layout/hList6"/>
    <dgm:cxn modelId="{E4C425CE-55A2-42CE-92F7-0BC05A812C86}" type="presParOf" srcId="{C34BD693-C166-4762-B08A-909910FDA1C0}" destId="{C89736B4-8B35-4F46-8D5E-B51EBC890944}" srcOrd="7" destOrd="0" presId="urn:microsoft.com/office/officeart/2005/8/layout/hList6"/>
    <dgm:cxn modelId="{0340FEB2-E4B8-4F2D-BBA9-96FAC53627A7}" type="presParOf" srcId="{C34BD693-C166-4762-B08A-909910FDA1C0}" destId="{DB2B4362-A0E3-4642-A911-45BFB5DD668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1B0FF-C04F-4F56-A891-91FADE6EEDD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D88D952-CA24-4982-8C42-B87A3B20A33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2800" b="1" dirty="0" smtClean="0"/>
            <a:t>Tilalom</a:t>
          </a:r>
          <a:endParaRPr lang="hu-HU" sz="2500" b="1" dirty="0" smtClean="0"/>
        </a:p>
        <a:p>
          <a:r>
            <a:rPr lang="hu-HU" sz="2500" dirty="0" smtClean="0"/>
            <a:t>(</a:t>
          </a:r>
          <a:r>
            <a:rPr lang="hu-HU" sz="2500" dirty="0" err="1" smtClean="0"/>
            <a:t>EUMSz</a:t>
          </a:r>
          <a:r>
            <a:rPr lang="hu-HU" sz="2500" dirty="0" smtClean="0"/>
            <a:t>. 34-35. cikk)</a:t>
          </a:r>
          <a:endParaRPr lang="hu-HU" sz="2500" dirty="0"/>
        </a:p>
      </dgm:t>
    </dgm:pt>
    <dgm:pt modelId="{AEB47918-D7F5-4D79-BE42-644D0A5AB3DC}" type="parTrans" cxnId="{4E6E1C32-2189-4E8F-8B81-0FC43E25DF44}">
      <dgm:prSet/>
      <dgm:spPr/>
      <dgm:t>
        <a:bodyPr/>
        <a:lstStyle/>
        <a:p>
          <a:endParaRPr lang="hu-HU"/>
        </a:p>
      </dgm:t>
    </dgm:pt>
    <dgm:pt modelId="{754EEF06-8E6B-4954-99E3-0539C57BEE0E}" type="sibTrans" cxnId="{4E6E1C32-2189-4E8F-8B81-0FC43E25DF44}">
      <dgm:prSet/>
      <dgm:spPr/>
      <dgm:t>
        <a:bodyPr/>
        <a:lstStyle/>
        <a:p>
          <a:endParaRPr lang="hu-HU"/>
        </a:p>
      </dgm:t>
    </dgm:pt>
    <dgm:pt modelId="{1E42FCF9-CCFC-43F9-97B0-E3B75FE17E0E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2400" b="1" dirty="0" smtClean="0"/>
            <a:t>Jogközelítés</a:t>
          </a:r>
          <a:endParaRPr lang="hu-HU" sz="2100" b="1" dirty="0" smtClean="0"/>
        </a:p>
        <a:p>
          <a:r>
            <a:rPr lang="hu-HU" sz="2100" dirty="0" smtClean="0"/>
            <a:t>(</a:t>
          </a:r>
          <a:r>
            <a:rPr lang="hu-HU" sz="2100" dirty="0" err="1" smtClean="0"/>
            <a:t>EUMSz</a:t>
          </a:r>
          <a:r>
            <a:rPr lang="hu-HU" sz="2100" dirty="0" smtClean="0"/>
            <a:t>. 114. cikk)</a:t>
          </a:r>
          <a:endParaRPr lang="hu-HU" sz="2100" dirty="0"/>
        </a:p>
      </dgm:t>
    </dgm:pt>
    <dgm:pt modelId="{9150F486-4442-40C2-A47A-E8C19662958F}" type="parTrans" cxnId="{C46496D8-B16F-4637-B0A1-F3B28037CC86}">
      <dgm:prSet/>
      <dgm:spPr/>
      <dgm:t>
        <a:bodyPr/>
        <a:lstStyle/>
        <a:p>
          <a:endParaRPr lang="hu-HU"/>
        </a:p>
      </dgm:t>
    </dgm:pt>
    <dgm:pt modelId="{F728F6C1-FAA9-4FFC-8D4B-0E48B5782831}" type="sibTrans" cxnId="{C46496D8-B16F-4637-B0A1-F3B28037CC86}">
      <dgm:prSet/>
      <dgm:spPr/>
      <dgm:t>
        <a:bodyPr/>
        <a:lstStyle/>
        <a:p>
          <a:endParaRPr lang="hu-HU"/>
        </a:p>
      </dgm:t>
    </dgm:pt>
    <dgm:pt modelId="{072DA7DE-BA35-449B-8690-F7D170F8C890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2400" b="1" dirty="0" smtClean="0"/>
            <a:t>Kivételek</a:t>
          </a:r>
        </a:p>
        <a:p>
          <a:r>
            <a:rPr lang="hu-HU" sz="2100" dirty="0" smtClean="0"/>
            <a:t>(</a:t>
          </a:r>
          <a:r>
            <a:rPr lang="hu-HU" sz="2100" dirty="0" err="1" smtClean="0"/>
            <a:t>EUMSz</a:t>
          </a:r>
          <a:r>
            <a:rPr lang="hu-HU" sz="2100" dirty="0" smtClean="0"/>
            <a:t>. 36. cikk)</a:t>
          </a:r>
          <a:endParaRPr lang="hu-HU" sz="2100" dirty="0"/>
        </a:p>
      </dgm:t>
    </dgm:pt>
    <dgm:pt modelId="{930959B4-FBC2-4509-A293-1FD99A52098C}" type="parTrans" cxnId="{ED500149-8BCC-49A7-A545-661D96529F10}">
      <dgm:prSet/>
      <dgm:spPr/>
      <dgm:t>
        <a:bodyPr/>
        <a:lstStyle/>
        <a:p>
          <a:endParaRPr lang="hu-HU"/>
        </a:p>
      </dgm:t>
    </dgm:pt>
    <dgm:pt modelId="{5E685966-CD9A-45D1-B64B-76E3591BF56C}" type="sibTrans" cxnId="{ED500149-8BCC-49A7-A545-661D96529F10}">
      <dgm:prSet/>
      <dgm:spPr/>
      <dgm:t>
        <a:bodyPr/>
        <a:lstStyle/>
        <a:p>
          <a:endParaRPr lang="hu-HU"/>
        </a:p>
      </dgm:t>
    </dgm:pt>
    <dgm:pt modelId="{754C009A-D299-47B7-8395-7EE01DD16546}" type="pres">
      <dgm:prSet presAssocID="{4611B0FF-C04F-4F56-A891-91FADE6EE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28A70BF-9663-4C4B-ABF5-DA4AA17944ED}" type="pres">
      <dgm:prSet presAssocID="{7D88D952-CA24-4982-8C42-B87A3B20A33F}" presName="node" presStyleLbl="node1" presStyleIdx="0" presStyleCnt="3" custScaleX="116801" custScaleY="113635" custRadScaleRad="91013" custRadScaleInc="-1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D7249D-117C-4FC6-B137-0076C16251F9}" type="pres">
      <dgm:prSet presAssocID="{754EEF06-8E6B-4954-99E3-0539C57BEE0E}" presName="sibTrans" presStyleLbl="sibTrans2D1" presStyleIdx="0" presStyleCnt="3"/>
      <dgm:spPr/>
      <dgm:t>
        <a:bodyPr/>
        <a:lstStyle/>
        <a:p>
          <a:endParaRPr lang="hu-HU"/>
        </a:p>
      </dgm:t>
    </dgm:pt>
    <dgm:pt modelId="{871F2868-4003-4FA5-9CFA-3B6D4B60E8DE}" type="pres">
      <dgm:prSet presAssocID="{754EEF06-8E6B-4954-99E3-0539C57BEE0E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D2850F14-F3F1-4D70-95C5-57A1766E62D6}" type="pres">
      <dgm:prSet presAssocID="{1E42FCF9-CCFC-43F9-97B0-E3B75FE17E0E}" presName="node" presStyleLbl="node1" presStyleIdx="1" presStyleCnt="3" custScaleX="111439" custScaleY="121181" custRadScaleRad="96958" custRadScaleInc="-36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58DC7A-F154-47AE-A6E3-904CAE4EBDD0}" type="pres">
      <dgm:prSet presAssocID="{F728F6C1-FAA9-4FFC-8D4B-0E48B5782831}" presName="sibTrans" presStyleLbl="sibTrans2D1" presStyleIdx="1" presStyleCnt="3"/>
      <dgm:spPr/>
      <dgm:t>
        <a:bodyPr/>
        <a:lstStyle/>
        <a:p>
          <a:endParaRPr lang="hu-HU"/>
        </a:p>
      </dgm:t>
    </dgm:pt>
    <dgm:pt modelId="{219D9F95-58F4-4B62-B9BB-BD0A16DB62B2}" type="pres">
      <dgm:prSet presAssocID="{F728F6C1-FAA9-4FFC-8D4B-0E48B5782831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03E3D56D-39CF-4DD7-A2D1-2A5D96425798}" type="pres">
      <dgm:prSet presAssocID="{072DA7DE-BA35-449B-8690-F7D170F8C890}" presName="node" presStyleLbl="node1" presStyleIdx="2" presStyleCnt="3" custScaleX="111867" custScaleY="122885" custRadScaleRad="96339" custRadScaleInc="286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F8004D-6A0D-4113-9E90-2C025A6B9201}" type="pres">
      <dgm:prSet presAssocID="{5E685966-CD9A-45D1-B64B-76E3591BF56C}" presName="sibTrans" presStyleLbl="sibTrans2D1" presStyleIdx="2" presStyleCnt="3"/>
      <dgm:spPr/>
      <dgm:t>
        <a:bodyPr/>
        <a:lstStyle/>
        <a:p>
          <a:endParaRPr lang="hu-HU"/>
        </a:p>
      </dgm:t>
    </dgm:pt>
    <dgm:pt modelId="{65A5FDFA-1015-48E0-B069-85D3EB826622}" type="pres">
      <dgm:prSet presAssocID="{5E685966-CD9A-45D1-B64B-76E3591BF56C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BAFC619E-4391-4C22-BD05-80438E62FE11}" type="presOf" srcId="{072DA7DE-BA35-449B-8690-F7D170F8C890}" destId="{03E3D56D-39CF-4DD7-A2D1-2A5D96425798}" srcOrd="0" destOrd="0" presId="urn:microsoft.com/office/officeart/2005/8/layout/cycle7"/>
    <dgm:cxn modelId="{ED500149-8BCC-49A7-A545-661D96529F10}" srcId="{4611B0FF-C04F-4F56-A891-91FADE6EEDDF}" destId="{072DA7DE-BA35-449B-8690-F7D170F8C890}" srcOrd="2" destOrd="0" parTransId="{930959B4-FBC2-4509-A293-1FD99A52098C}" sibTransId="{5E685966-CD9A-45D1-B64B-76E3591BF56C}"/>
    <dgm:cxn modelId="{BBA31217-FD7D-43E5-81ED-58FDBFBD1357}" type="presOf" srcId="{F728F6C1-FAA9-4FFC-8D4B-0E48B5782831}" destId="{FB58DC7A-F154-47AE-A6E3-904CAE4EBDD0}" srcOrd="0" destOrd="0" presId="urn:microsoft.com/office/officeart/2005/8/layout/cycle7"/>
    <dgm:cxn modelId="{24144026-2F75-4652-82AF-E2A419E67CCA}" type="presOf" srcId="{754EEF06-8E6B-4954-99E3-0539C57BEE0E}" destId="{A6D7249D-117C-4FC6-B137-0076C16251F9}" srcOrd="0" destOrd="0" presId="urn:microsoft.com/office/officeart/2005/8/layout/cycle7"/>
    <dgm:cxn modelId="{37E00CB8-86B4-4202-81D5-0A773C249A2B}" type="presOf" srcId="{4611B0FF-C04F-4F56-A891-91FADE6EEDDF}" destId="{754C009A-D299-47B7-8395-7EE01DD16546}" srcOrd="0" destOrd="0" presId="urn:microsoft.com/office/officeart/2005/8/layout/cycle7"/>
    <dgm:cxn modelId="{4D4A9902-F668-4D4C-A5E3-6F9C2FC9B4FD}" type="presOf" srcId="{F728F6C1-FAA9-4FFC-8D4B-0E48B5782831}" destId="{219D9F95-58F4-4B62-B9BB-BD0A16DB62B2}" srcOrd="1" destOrd="0" presId="urn:microsoft.com/office/officeart/2005/8/layout/cycle7"/>
    <dgm:cxn modelId="{50456B80-264B-442A-AB8B-4EAD57DDB98C}" type="presOf" srcId="{5E685966-CD9A-45D1-B64B-76E3591BF56C}" destId="{1EF8004D-6A0D-4113-9E90-2C025A6B9201}" srcOrd="0" destOrd="0" presId="urn:microsoft.com/office/officeart/2005/8/layout/cycle7"/>
    <dgm:cxn modelId="{007721AC-6280-4097-A35E-FEE0CDE4BE76}" type="presOf" srcId="{5E685966-CD9A-45D1-B64B-76E3591BF56C}" destId="{65A5FDFA-1015-48E0-B069-85D3EB826622}" srcOrd="1" destOrd="0" presId="urn:microsoft.com/office/officeart/2005/8/layout/cycle7"/>
    <dgm:cxn modelId="{70668F18-BE39-4D0B-A935-82BBB140C9BC}" type="presOf" srcId="{7D88D952-CA24-4982-8C42-B87A3B20A33F}" destId="{328A70BF-9663-4C4B-ABF5-DA4AA17944ED}" srcOrd="0" destOrd="0" presId="urn:microsoft.com/office/officeart/2005/8/layout/cycle7"/>
    <dgm:cxn modelId="{4E6E1C32-2189-4E8F-8B81-0FC43E25DF44}" srcId="{4611B0FF-C04F-4F56-A891-91FADE6EEDDF}" destId="{7D88D952-CA24-4982-8C42-B87A3B20A33F}" srcOrd="0" destOrd="0" parTransId="{AEB47918-D7F5-4D79-BE42-644D0A5AB3DC}" sibTransId="{754EEF06-8E6B-4954-99E3-0539C57BEE0E}"/>
    <dgm:cxn modelId="{C46496D8-B16F-4637-B0A1-F3B28037CC86}" srcId="{4611B0FF-C04F-4F56-A891-91FADE6EEDDF}" destId="{1E42FCF9-CCFC-43F9-97B0-E3B75FE17E0E}" srcOrd="1" destOrd="0" parTransId="{9150F486-4442-40C2-A47A-E8C19662958F}" sibTransId="{F728F6C1-FAA9-4FFC-8D4B-0E48B5782831}"/>
    <dgm:cxn modelId="{50CDEAC6-2B22-4864-B436-C239F662BFB0}" type="presOf" srcId="{1E42FCF9-CCFC-43F9-97B0-E3B75FE17E0E}" destId="{D2850F14-F3F1-4D70-95C5-57A1766E62D6}" srcOrd="0" destOrd="0" presId="urn:microsoft.com/office/officeart/2005/8/layout/cycle7"/>
    <dgm:cxn modelId="{806F9DA2-65A7-4BF2-8A37-3E73F59DA205}" type="presOf" srcId="{754EEF06-8E6B-4954-99E3-0539C57BEE0E}" destId="{871F2868-4003-4FA5-9CFA-3B6D4B60E8DE}" srcOrd="1" destOrd="0" presId="urn:microsoft.com/office/officeart/2005/8/layout/cycle7"/>
    <dgm:cxn modelId="{CEA6DBC5-E40B-4311-9D43-F878A7DBFF1C}" type="presParOf" srcId="{754C009A-D299-47B7-8395-7EE01DD16546}" destId="{328A70BF-9663-4C4B-ABF5-DA4AA17944ED}" srcOrd="0" destOrd="0" presId="urn:microsoft.com/office/officeart/2005/8/layout/cycle7"/>
    <dgm:cxn modelId="{972C1849-8B84-4306-9029-988D3026C859}" type="presParOf" srcId="{754C009A-D299-47B7-8395-7EE01DD16546}" destId="{A6D7249D-117C-4FC6-B137-0076C16251F9}" srcOrd="1" destOrd="0" presId="urn:microsoft.com/office/officeart/2005/8/layout/cycle7"/>
    <dgm:cxn modelId="{9017ABAA-E4CF-4A4A-90E3-3F8662C419A6}" type="presParOf" srcId="{A6D7249D-117C-4FC6-B137-0076C16251F9}" destId="{871F2868-4003-4FA5-9CFA-3B6D4B60E8DE}" srcOrd="0" destOrd="0" presId="urn:microsoft.com/office/officeart/2005/8/layout/cycle7"/>
    <dgm:cxn modelId="{A6E3107A-B4BA-47BA-8665-C4F01AEC4948}" type="presParOf" srcId="{754C009A-D299-47B7-8395-7EE01DD16546}" destId="{D2850F14-F3F1-4D70-95C5-57A1766E62D6}" srcOrd="2" destOrd="0" presId="urn:microsoft.com/office/officeart/2005/8/layout/cycle7"/>
    <dgm:cxn modelId="{76D8D950-5A94-4140-94C2-8844527AACE2}" type="presParOf" srcId="{754C009A-D299-47B7-8395-7EE01DD16546}" destId="{FB58DC7A-F154-47AE-A6E3-904CAE4EBDD0}" srcOrd="3" destOrd="0" presId="urn:microsoft.com/office/officeart/2005/8/layout/cycle7"/>
    <dgm:cxn modelId="{52712F2B-6CF2-4199-BC0A-915910F6DDFF}" type="presParOf" srcId="{FB58DC7A-F154-47AE-A6E3-904CAE4EBDD0}" destId="{219D9F95-58F4-4B62-B9BB-BD0A16DB62B2}" srcOrd="0" destOrd="0" presId="urn:microsoft.com/office/officeart/2005/8/layout/cycle7"/>
    <dgm:cxn modelId="{E74D6811-1674-4E1F-ADF2-E3978EB128B4}" type="presParOf" srcId="{754C009A-D299-47B7-8395-7EE01DD16546}" destId="{03E3D56D-39CF-4DD7-A2D1-2A5D96425798}" srcOrd="4" destOrd="0" presId="urn:microsoft.com/office/officeart/2005/8/layout/cycle7"/>
    <dgm:cxn modelId="{CD754473-B368-4E7C-B242-A615F567B2CB}" type="presParOf" srcId="{754C009A-D299-47B7-8395-7EE01DD16546}" destId="{1EF8004D-6A0D-4113-9E90-2C025A6B9201}" srcOrd="5" destOrd="0" presId="urn:microsoft.com/office/officeart/2005/8/layout/cycle7"/>
    <dgm:cxn modelId="{2C9555A5-542F-4680-BC0A-CBF1F4658761}" type="presParOf" srcId="{1EF8004D-6A0D-4113-9E90-2C025A6B9201}" destId="{65A5FDFA-1015-48E0-B069-85D3EB82662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101BA-C03E-4C66-A077-644030850B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F84AFD-DFD1-4333-8E72-448FE91BB656}">
      <dgm:prSet phldrT="[Szöveg]"/>
      <dgm:spPr/>
      <dgm:t>
        <a:bodyPr/>
        <a:lstStyle/>
        <a:p>
          <a:r>
            <a:rPr lang="hu-HU" b="1" dirty="0" smtClean="0"/>
            <a:t>Importált termék</a:t>
          </a:r>
        </a:p>
        <a:p>
          <a:r>
            <a:rPr lang="hu-HU" b="1" dirty="0" smtClean="0"/>
            <a:t>(</a:t>
          </a:r>
          <a:r>
            <a:rPr lang="hu-HU" b="1" dirty="0" err="1" smtClean="0"/>
            <a:t>Dassonville</a:t>
          </a:r>
          <a:r>
            <a:rPr lang="hu-HU" b="1" dirty="0" smtClean="0"/>
            <a:t>)</a:t>
          </a:r>
          <a:endParaRPr lang="hu-HU" b="1" dirty="0"/>
        </a:p>
      </dgm:t>
    </dgm:pt>
    <dgm:pt modelId="{F25D27B5-5967-4E38-B35F-4A3A01F00202}" type="parTrans" cxnId="{EBEC69D9-2FF9-4DFD-A1A7-362B5B696DDC}">
      <dgm:prSet/>
      <dgm:spPr/>
      <dgm:t>
        <a:bodyPr/>
        <a:lstStyle/>
        <a:p>
          <a:endParaRPr lang="hu-HU"/>
        </a:p>
      </dgm:t>
    </dgm:pt>
    <dgm:pt modelId="{F0757DE8-8790-40A2-8029-83CA87AE2557}" type="sibTrans" cxnId="{EBEC69D9-2FF9-4DFD-A1A7-362B5B696DDC}">
      <dgm:prSet/>
      <dgm:spPr/>
      <dgm:t>
        <a:bodyPr/>
        <a:lstStyle/>
        <a:p>
          <a:endParaRPr lang="hu-HU"/>
        </a:p>
      </dgm:t>
    </dgm:pt>
    <dgm:pt modelId="{0221886D-F034-4FEA-985B-04ADE46A6F1E}">
      <dgm:prSet phldrT="[Szöveg]"/>
      <dgm:spPr/>
      <dgm:t>
        <a:bodyPr/>
        <a:lstStyle/>
        <a:p>
          <a:r>
            <a:rPr lang="hu-HU" b="1" dirty="0" smtClean="0"/>
            <a:t>Importált és belföldi termék</a:t>
          </a:r>
        </a:p>
        <a:p>
          <a:r>
            <a:rPr lang="hu-HU" b="1" dirty="0" smtClean="0"/>
            <a:t>(</a:t>
          </a:r>
          <a:r>
            <a:rPr lang="hu-HU" b="1" dirty="0" err="1" smtClean="0"/>
            <a:t>Cassis</a:t>
          </a:r>
          <a:r>
            <a:rPr lang="hu-HU" b="1" dirty="0" smtClean="0"/>
            <a:t>)</a:t>
          </a:r>
          <a:endParaRPr lang="hu-HU" b="1" dirty="0"/>
        </a:p>
      </dgm:t>
    </dgm:pt>
    <dgm:pt modelId="{592186D6-9313-4271-B302-B5742F9F0543}" type="parTrans" cxnId="{C85DE44F-8D8E-4B6E-AF5D-042B3372C26F}">
      <dgm:prSet/>
      <dgm:spPr/>
      <dgm:t>
        <a:bodyPr/>
        <a:lstStyle/>
        <a:p>
          <a:endParaRPr lang="hu-HU"/>
        </a:p>
      </dgm:t>
    </dgm:pt>
    <dgm:pt modelId="{3E2D5BB8-93B3-4795-9DEC-098260DAED4D}" type="sibTrans" cxnId="{C85DE44F-8D8E-4B6E-AF5D-042B3372C26F}">
      <dgm:prSet/>
      <dgm:spPr/>
      <dgm:t>
        <a:bodyPr/>
        <a:lstStyle/>
        <a:p>
          <a:endParaRPr lang="hu-HU"/>
        </a:p>
      </dgm:t>
    </dgm:pt>
    <dgm:pt modelId="{155A9038-9E36-4775-9C60-CB17AC48ACCD}">
      <dgm:prSet phldrT="[Szöveg]"/>
      <dgm:spPr/>
      <dgm:t>
        <a:bodyPr/>
        <a:lstStyle/>
        <a:p>
          <a:r>
            <a:rPr lang="hu-HU" b="1" dirty="0" smtClean="0"/>
            <a:t>Értékesítési körülmény</a:t>
          </a:r>
        </a:p>
        <a:p>
          <a:r>
            <a:rPr lang="hu-HU" b="1" dirty="0" smtClean="0"/>
            <a:t>(</a:t>
          </a:r>
          <a:r>
            <a:rPr lang="hu-HU" b="1" dirty="0" err="1" smtClean="0"/>
            <a:t>Keck</a:t>
          </a:r>
          <a:r>
            <a:rPr lang="hu-HU" b="1" dirty="0" smtClean="0"/>
            <a:t>)</a:t>
          </a:r>
          <a:endParaRPr lang="hu-HU" b="1" dirty="0"/>
        </a:p>
      </dgm:t>
    </dgm:pt>
    <dgm:pt modelId="{62D3AC46-217A-4C86-8D94-43959F372F73}" type="parTrans" cxnId="{131DB28B-ED46-410C-9330-4067B8D603A8}">
      <dgm:prSet/>
      <dgm:spPr/>
      <dgm:t>
        <a:bodyPr/>
        <a:lstStyle/>
        <a:p>
          <a:endParaRPr lang="hu-HU"/>
        </a:p>
      </dgm:t>
    </dgm:pt>
    <dgm:pt modelId="{BFE175DC-4C1A-4584-8E3B-DE286106D442}" type="sibTrans" cxnId="{131DB28B-ED46-410C-9330-4067B8D603A8}">
      <dgm:prSet/>
      <dgm:spPr/>
      <dgm:t>
        <a:bodyPr/>
        <a:lstStyle/>
        <a:p>
          <a:endParaRPr lang="hu-HU"/>
        </a:p>
      </dgm:t>
    </dgm:pt>
    <dgm:pt modelId="{B06AB191-2BDD-4491-99C5-C070AF82CD77}" type="pres">
      <dgm:prSet presAssocID="{8C9101BA-C03E-4C66-A077-644030850B78}" presName="CompostProcess" presStyleCnt="0">
        <dgm:presLayoutVars>
          <dgm:dir/>
          <dgm:resizeHandles val="exact"/>
        </dgm:presLayoutVars>
      </dgm:prSet>
      <dgm:spPr/>
    </dgm:pt>
    <dgm:pt modelId="{C54035DE-2848-45DA-810A-43117B85399D}" type="pres">
      <dgm:prSet presAssocID="{8C9101BA-C03E-4C66-A077-644030850B78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FC9DFB18-78C3-4A2A-ADDF-2BBECA06AEA7}" type="pres">
      <dgm:prSet presAssocID="{8C9101BA-C03E-4C66-A077-644030850B78}" presName="linearProcess" presStyleCnt="0"/>
      <dgm:spPr/>
    </dgm:pt>
    <dgm:pt modelId="{7A70880B-FE9C-4BAD-88E2-3C6E158F20A4}" type="pres">
      <dgm:prSet presAssocID="{98F84AFD-DFD1-4333-8E72-448FE91BB656}" presName="textNode" presStyleLbl="node1" presStyleIdx="0" presStyleCnt="3" custScaleY="1429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53243F-F512-4CD4-A806-DBA0CB35245A}" type="pres">
      <dgm:prSet presAssocID="{F0757DE8-8790-40A2-8029-83CA87AE2557}" presName="sibTrans" presStyleCnt="0"/>
      <dgm:spPr/>
    </dgm:pt>
    <dgm:pt modelId="{5C0317BE-5554-4666-A801-E08E19010AD5}" type="pres">
      <dgm:prSet presAssocID="{0221886D-F034-4FEA-985B-04ADE46A6F1E}" presName="textNode" presStyleLbl="node1" presStyleIdx="1" presStyleCnt="3" custScaleY="1434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246911-B340-4490-8D54-23C99B411BE6}" type="pres">
      <dgm:prSet presAssocID="{3E2D5BB8-93B3-4795-9DEC-098260DAED4D}" presName="sibTrans" presStyleCnt="0"/>
      <dgm:spPr/>
    </dgm:pt>
    <dgm:pt modelId="{1D30FC15-4949-4D64-B308-1002997FE7E6}" type="pres">
      <dgm:prSet presAssocID="{155A9038-9E36-4775-9C60-CB17AC48ACCD}" presName="textNode" presStyleLbl="node1" presStyleIdx="2" presStyleCnt="3" custScaleY="1429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3397CB-7252-4490-99FD-9191B6FB2E7A}" type="presOf" srcId="{0221886D-F034-4FEA-985B-04ADE46A6F1E}" destId="{5C0317BE-5554-4666-A801-E08E19010AD5}" srcOrd="0" destOrd="0" presId="urn:microsoft.com/office/officeart/2005/8/layout/hProcess9"/>
    <dgm:cxn modelId="{131DB28B-ED46-410C-9330-4067B8D603A8}" srcId="{8C9101BA-C03E-4C66-A077-644030850B78}" destId="{155A9038-9E36-4775-9C60-CB17AC48ACCD}" srcOrd="2" destOrd="0" parTransId="{62D3AC46-217A-4C86-8D94-43959F372F73}" sibTransId="{BFE175DC-4C1A-4584-8E3B-DE286106D442}"/>
    <dgm:cxn modelId="{51E82297-80B4-4B39-A86E-D8DE9D5046DF}" type="presOf" srcId="{155A9038-9E36-4775-9C60-CB17AC48ACCD}" destId="{1D30FC15-4949-4D64-B308-1002997FE7E6}" srcOrd="0" destOrd="0" presId="urn:microsoft.com/office/officeart/2005/8/layout/hProcess9"/>
    <dgm:cxn modelId="{0B703665-994B-4CFF-91E5-B8F0FD8A5D6B}" type="presOf" srcId="{8C9101BA-C03E-4C66-A077-644030850B78}" destId="{B06AB191-2BDD-4491-99C5-C070AF82CD77}" srcOrd="0" destOrd="0" presId="urn:microsoft.com/office/officeart/2005/8/layout/hProcess9"/>
    <dgm:cxn modelId="{C85DE44F-8D8E-4B6E-AF5D-042B3372C26F}" srcId="{8C9101BA-C03E-4C66-A077-644030850B78}" destId="{0221886D-F034-4FEA-985B-04ADE46A6F1E}" srcOrd="1" destOrd="0" parTransId="{592186D6-9313-4271-B302-B5742F9F0543}" sibTransId="{3E2D5BB8-93B3-4795-9DEC-098260DAED4D}"/>
    <dgm:cxn modelId="{FA5CCD08-98C4-4FF5-BD0C-7A527A3F18D8}" type="presOf" srcId="{98F84AFD-DFD1-4333-8E72-448FE91BB656}" destId="{7A70880B-FE9C-4BAD-88E2-3C6E158F20A4}" srcOrd="0" destOrd="0" presId="urn:microsoft.com/office/officeart/2005/8/layout/hProcess9"/>
    <dgm:cxn modelId="{EBEC69D9-2FF9-4DFD-A1A7-362B5B696DDC}" srcId="{8C9101BA-C03E-4C66-A077-644030850B78}" destId="{98F84AFD-DFD1-4333-8E72-448FE91BB656}" srcOrd="0" destOrd="0" parTransId="{F25D27B5-5967-4E38-B35F-4A3A01F00202}" sibTransId="{F0757DE8-8790-40A2-8029-83CA87AE2557}"/>
    <dgm:cxn modelId="{F5FD8921-D182-417A-947B-AE2DBACB1E8F}" type="presParOf" srcId="{B06AB191-2BDD-4491-99C5-C070AF82CD77}" destId="{C54035DE-2848-45DA-810A-43117B85399D}" srcOrd="0" destOrd="0" presId="urn:microsoft.com/office/officeart/2005/8/layout/hProcess9"/>
    <dgm:cxn modelId="{B004E5AB-8D7C-46F9-93FF-D9F54DB9F13B}" type="presParOf" srcId="{B06AB191-2BDD-4491-99C5-C070AF82CD77}" destId="{FC9DFB18-78C3-4A2A-ADDF-2BBECA06AEA7}" srcOrd="1" destOrd="0" presId="urn:microsoft.com/office/officeart/2005/8/layout/hProcess9"/>
    <dgm:cxn modelId="{3854A4A8-C748-408E-8B31-1D81D09BD218}" type="presParOf" srcId="{FC9DFB18-78C3-4A2A-ADDF-2BBECA06AEA7}" destId="{7A70880B-FE9C-4BAD-88E2-3C6E158F20A4}" srcOrd="0" destOrd="0" presId="urn:microsoft.com/office/officeart/2005/8/layout/hProcess9"/>
    <dgm:cxn modelId="{4E980AB3-5566-4ECB-9960-5160B641D6B7}" type="presParOf" srcId="{FC9DFB18-78C3-4A2A-ADDF-2BBECA06AEA7}" destId="{5753243F-F512-4CD4-A806-DBA0CB35245A}" srcOrd="1" destOrd="0" presId="urn:microsoft.com/office/officeart/2005/8/layout/hProcess9"/>
    <dgm:cxn modelId="{61231EE2-016C-4F7C-90A8-BD4E8082EF65}" type="presParOf" srcId="{FC9DFB18-78C3-4A2A-ADDF-2BBECA06AEA7}" destId="{5C0317BE-5554-4666-A801-E08E19010AD5}" srcOrd="2" destOrd="0" presId="urn:microsoft.com/office/officeart/2005/8/layout/hProcess9"/>
    <dgm:cxn modelId="{488D3D2C-D21D-41ED-8F7B-A7AE83138ACD}" type="presParOf" srcId="{FC9DFB18-78C3-4A2A-ADDF-2BBECA06AEA7}" destId="{F1246911-B340-4490-8D54-23C99B411BE6}" srcOrd="3" destOrd="0" presId="urn:microsoft.com/office/officeart/2005/8/layout/hProcess9"/>
    <dgm:cxn modelId="{8863CA83-453F-4E25-8224-16E8AEF7D33D}" type="presParOf" srcId="{FC9DFB18-78C3-4A2A-ADDF-2BBECA06AEA7}" destId="{1D30FC15-4949-4D64-B308-1002997FE7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EA554-8EE6-4828-9D39-CC3FBD1AD4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ED6F74F-B4A0-48D1-926A-8C6DF847F64E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4000" b="1" dirty="0" err="1" smtClean="0"/>
            <a:t>Dassonville-formula</a:t>
          </a:r>
          <a:endParaRPr lang="hu-HU" sz="4000" b="1" dirty="0"/>
        </a:p>
      </dgm:t>
    </dgm:pt>
    <dgm:pt modelId="{F34D6F76-2C4B-4610-BC74-16F3E1FA690A}" type="parTrans" cxnId="{B2057908-D179-4C0F-BE37-7929FEDB59A3}">
      <dgm:prSet/>
      <dgm:spPr/>
      <dgm:t>
        <a:bodyPr/>
        <a:lstStyle/>
        <a:p>
          <a:endParaRPr lang="hu-HU"/>
        </a:p>
      </dgm:t>
    </dgm:pt>
    <dgm:pt modelId="{3EA0373D-23E4-444E-86BA-CE85C6EA8C5A}" type="sibTrans" cxnId="{B2057908-D179-4C0F-BE37-7929FEDB59A3}">
      <dgm:prSet/>
      <dgm:spPr/>
      <dgm:t>
        <a:bodyPr/>
        <a:lstStyle/>
        <a:p>
          <a:endParaRPr lang="hu-HU"/>
        </a:p>
      </dgm:t>
    </dgm:pt>
    <dgm:pt modelId="{B7312ED9-4110-4B99-9416-44AC8CF4227D}">
      <dgm:prSet phldrT="[Szöveg]"/>
      <dgm:spPr/>
      <dgm:t>
        <a:bodyPr/>
        <a:lstStyle/>
        <a:p>
          <a:pPr algn="just"/>
          <a:r>
            <a:rPr lang="hu-HU" dirty="0" smtClean="0"/>
            <a:t>minden olyan, tagállamok által alkotott, kereskedelemre vonatkozó szabály, amely alkalmas arra, hogy </a:t>
          </a:r>
          <a:r>
            <a:rPr lang="hu-HU" b="1" dirty="0" smtClean="0"/>
            <a:t>közvetlenül vagy közvetve, ténylegesen vagy potenciálisan akadályozza</a:t>
          </a:r>
          <a:r>
            <a:rPr lang="hu-HU" dirty="0" smtClean="0"/>
            <a:t> a Közösségen belüli kereskedelmet</a:t>
          </a:r>
          <a:endParaRPr lang="hu-HU" dirty="0"/>
        </a:p>
      </dgm:t>
    </dgm:pt>
    <dgm:pt modelId="{D7CCCE60-1705-4AB4-B249-75A33871C290}" type="parTrans" cxnId="{1B3E08D9-D4EA-4891-98DC-4B69A7E8CF36}">
      <dgm:prSet/>
      <dgm:spPr/>
      <dgm:t>
        <a:bodyPr/>
        <a:lstStyle/>
        <a:p>
          <a:endParaRPr lang="hu-HU"/>
        </a:p>
      </dgm:t>
    </dgm:pt>
    <dgm:pt modelId="{172B859F-7D38-4972-8CBF-0A98D4028D57}" type="sibTrans" cxnId="{1B3E08D9-D4EA-4891-98DC-4B69A7E8CF36}">
      <dgm:prSet/>
      <dgm:spPr/>
      <dgm:t>
        <a:bodyPr/>
        <a:lstStyle/>
        <a:p>
          <a:endParaRPr lang="hu-HU"/>
        </a:p>
      </dgm:t>
    </dgm:pt>
    <dgm:pt modelId="{293A681C-8C1D-4CF6-BA65-019250BBBCEA}" type="pres">
      <dgm:prSet presAssocID="{90DEA554-8EE6-4828-9D39-CC3FBD1AD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036844-2149-42E9-A05C-A2F04B2D877C}" type="pres">
      <dgm:prSet presAssocID="{EED6F74F-B4A0-48D1-926A-8C6DF847F6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F254EC-2CD8-4EAA-8AFC-3FC3AB33E201}" type="pres">
      <dgm:prSet presAssocID="{EED6F74F-B4A0-48D1-926A-8C6DF847F6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ACE55AE-61E2-4582-B6BE-7AD00355FC87}" type="presOf" srcId="{B7312ED9-4110-4B99-9416-44AC8CF4227D}" destId="{BDF254EC-2CD8-4EAA-8AFC-3FC3AB33E201}" srcOrd="0" destOrd="0" presId="urn:microsoft.com/office/officeart/2005/8/layout/vList2"/>
    <dgm:cxn modelId="{B2057908-D179-4C0F-BE37-7929FEDB59A3}" srcId="{90DEA554-8EE6-4828-9D39-CC3FBD1AD4EE}" destId="{EED6F74F-B4A0-48D1-926A-8C6DF847F64E}" srcOrd="0" destOrd="0" parTransId="{F34D6F76-2C4B-4610-BC74-16F3E1FA690A}" sibTransId="{3EA0373D-23E4-444E-86BA-CE85C6EA8C5A}"/>
    <dgm:cxn modelId="{1B3E08D9-D4EA-4891-98DC-4B69A7E8CF36}" srcId="{EED6F74F-B4A0-48D1-926A-8C6DF847F64E}" destId="{B7312ED9-4110-4B99-9416-44AC8CF4227D}" srcOrd="0" destOrd="0" parTransId="{D7CCCE60-1705-4AB4-B249-75A33871C290}" sibTransId="{172B859F-7D38-4972-8CBF-0A98D4028D57}"/>
    <dgm:cxn modelId="{AA1FD8DF-DE85-4714-9C77-1C3434135C33}" type="presOf" srcId="{90DEA554-8EE6-4828-9D39-CC3FBD1AD4EE}" destId="{293A681C-8C1D-4CF6-BA65-019250BBBCEA}" srcOrd="0" destOrd="0" presId="urn:microsoft.com/office/officeart/2005/8/layout/vList2"/>
    <dgm:cxn modelId="{50C3D7D8-D08E-47DB-B8C0-08F47A79F30C}" type="presOf" srcId="{EED6F74F-B4A0-48D1-926A-8C6DF847F64E}" destId="{F4036844-2149-42E9-A05C-A2F04B2D877C}" srcOrd="0" destOrd="0" presId="urn:microsoft.com/office/officeart/2005/8/layout/vList2"/>
    <dgm:cxn modelId="{75AC654F-BCE8-47C0-BC95-7A659BCB8D9D}" type="presParOf" srcId="{293A681C-8C1D-4CF6-BA65-019250BBBCEA}" destId="{F4036844-2149-42E9-A05C-A2F04B2D877C}" srcOrd="0" destOrd="0" presId="urn:microsoft.com/office/officeart/2005/8/layout/vList2"/>
    <dgm:cxn modelId="{F677B788-BDB7-46C8-B045-F00B804842D4}" type="presParOf" srcId="{293A681C-8C1D-4CF6-BA65-019250BBBCEA}" destId="{BDF254EC-2CD8-4EAA-8AFC-3FC3AB33E2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EA554-8EE6-4828-9D39-CC3FBD1AD4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ED6F74F-B4A0-48D1-926A-8C6DF847F64E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3600" b="1" dirty="0" err="1" smtClean="0"/>
            <a:t>Cassis</a:t>
          </a:r>
          <a:r>
            <a:rPr lang="hu-HU" sz="3600" b="1" dirty="0" smtClean="0"/>
            <a:t> de </a:t>
          </a:r>
          <a:r>
            <a:rPr lang="hu-HU" sz="3600" b="1" dirty="0" err="1" smtClean="0"/>
            <a:t>Dijon</a:t>
          </a:r>
          <a:r>
            <a:rPr lang="hu-HU" sz="3600" b="1" dirty="0" smtClean="0"/>
            <a:t> – kölcsönös elismerés</a:t>
          </a:r>
          <a:endParaRPr lang="hu-HU" sz="3600" b="1" dirty="0"/>
        </a:p>
      </dgm:t>
    </dgm:pt>
    <dgm:pt modelId="{F34D6F76-2C4B-4610-BC74-16F3E1FA690A}" type="parTrans" cxnId="{B2057908-D179-4C0F-BE37-7929FEDB59A3}">
      <dgm:prSet/>
      <dgm:spPr/>
      <dgm:t>
        <a:bodyPr/>
        <a:lstStyle/>
        <a:p>
          <a:endParaRPr lang="hu-HU"/>
        </a:p>
      </dgm:t>
    </dgm:pt>
    <dgm:pt modelId="{3EA0373D-23E4-444E-86BA-CE85C6EA8C5A}" type="sibTrans" cxnId="{B2057908-D179-4C0F-BE37-7929FEDB59A3}">
      <dgm:prSet/>
      <dgm:spPr/>
      <dgm:t>
        <a:bodyPr/>
        <a:lstStyle/>
        <a:p>
          <a:endParaRPr lang="hu-HU"/>
        </a:p>
      </dgm:t>
    </dgm:pt>
    <dgm:pt modelId="{B7312ED9-4110-4B99-9416-44AC8CF4227D}">
      <dgm:prSet phldrT="[Szöveg]" custT="1"/>
      <dgm:spPr/>
      <dgm:t>
        <a:bodyPr/>
        <a:lstStyle/>
        <a:p>
          <a:pPr algn="just"/>
          <a:r>
            <a:rPr lang="hu-HU" sz="3400" dirty="0" smtClean="0"/>
            <a:t>Egyenértékűségi (ekvivalencia) elv: Ha egy terméket jogszerűen állítanak elő vagy forgalmaznak az egyik tagállamban, akkor ezt a terméket főszabályként a Közösség teljes területén szabadon forgalmazhatónak kell tekinteni.</a:t>
          </a:r>
          <a:endParaRPr lang="hu-HU" sz="3400" dirty="0"/>
        </a:p>
      </dgm:t>
    </dgm:pt>
    <dgm:pt modelId="{D7CCCE60-1705-4AB4-B249-75A33871C290}" type="parTrans" cxnId="{1B3E08D9-D4EA-4891-98DC-4B69A7E8CF36}">
      <dgm:prSet/>
      <dgm:spPr/>
      <dgm:t>
        <a:bodyPr/>
        <a:lstStyle/>
        <a:p>
          <a:endParaRPr lang="hu-HU"/>
        </a:p>
      </dgm:t>
    </dgm:pt>
    <dgm:pt modelId="{172B859F-7D38-4972-8CBF-0A98D4028D57}" type="sibTrans" cxnId="{1B3E08D9-D4EA-4891-98DC-4B69A7E8CF36}">
      <dgm:prSet/>
      <dgm:spPr/>
      <dgm:t>
        <a:bodyPr/>
        <a:lstStyle/>
        <a:p>
          <a:endParaRPr lang="hu-HU"/>
        </a:p>
      </dgm:t>
    </dgm:pt>
    <dgm:pt modelId="{293A681C-8C1D-4CF6-BA65-019250BBBCEA}" type="pres">
      <dgm:prSet presAssocID="{90DEA554-8EE6-4828-9D39-CC3FBD1AD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036844-2149-42E9-A05C-A2F04B2D877C}" type="pres">
      <dgm:prSet presAssocID="{EED6F74F-B4A0-48D1-926A-8C6DF847F6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F254EC-2CD8-4EAA-8AFC-3FC3AB33E201}" type="pres">
      <dgm:prSet presAssocID="{EED6F74F-B4A0-48D1-926A-8C6DF847F6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057908-D179-4C0F-BE37-7929FEDB59A3}" srcId="{90DEA554-8EE6-4828-9D39-CC3FBD1AD4EE}" destId="{EED6F74F-B4A0-48D1-926A-8C6DF847F64E}" srcOrd="0" destOrd="0" parTransId="{F34D6F76-2C4B-4610-BC74-16F3E1FA690A}" sibTransId="{3EA0373D-23E4-444E-86BA-CE85C6EA8C5A}"/>
    <dgm:cxn modelId="{BA8BED81-DDF3-41E8-8D8D-ECD84A23BD89}" type="presOf" srcId="{90DEA554-8EE6-4828-9D39-CC3FBD1AD4EE}" destId="{293A681C-8C1D-4CF6-BA65-019250BBBCEA}" srcOrd="0" destOrd="0" presId="urn:microsoft.com/office/officeart/2005/8/layout/vList2"/>
    <dgm:cxn modelId="{1B3E08D9-D4EA-4891-98DC-4B69A7E8CF36}" srcId="{EED6F74F-B4A0-48D1-926A-8C6DF847F64E}" destId="{B7312ED9-4110-4B99-9416-44AC8CF4227D}" srcOrd="0" destOrd="0" parTransId="{D7CCCE60-1705-4AB4-B249-75A33871C290}" sibTransId="{172B859F-7D38-4972-8CBF-0A98D4028D57}"/>
    <dgm:cxn modelId="{3359EA69-A1F8-462C-8C6A-BEAF3A5C0879}" type="presOf" srcId="{B7312ED9-4110-4B99-9416-44AC8CF4227D}" destId="{BDF254EC-2CD8-4EAA-8AFC-3FC3AB33E201}" srcOrd="0" destOrd="0" presId="urn:microsoft.com/office/officeart/2005/8/layout/vList2"/>
    <dgm:cxn modelId="{CEC018BC-4643-40DB-8C0D-CD907AA3A5C2}" type="presOf" srcId="{EED6F74F-B4A0-48D1-926A-8C6DF847F64E}" destId="{F4036844-2149-42E9-A05C-A2F04B2D877C}" srcOrd="0" destOrd="0" presId="urn:microsoft.com/office/officeart/2005/8/layout/vList2"/>
    <dgm:cxn modelId="{4E63E716-AB0D-4A8C-A114-F58D55071F00}" type="presParOf" srcId="{293A681C-8C1D-4CF6-BA65-019250BBBCEA}" destId="{F4036844-2149-42E9-A05C-A2F04B2D877C}" srcOrd="0" destOrd="0" presId="urn:microsoft.com/office/officeart/2005/8/layout/vList2"/>
    <dgm:cxn modelId="{28D0B139-B1A2-4E3B-9448-214ED970420A}" type="presParOf" srcId="{293A681C-8C1D-4CF6-BA65-019250BBBCEA}" destId="{BDF254EC-2CD8-4EAA-8AFC-3FC3AB33E2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DEA554-8EE6-4828-9D39-CC3FBD1AD4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ED6F74F-B4A0-48D1-926A-8C6DF847F64E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4000" b="1" dirty="0" err="1" smtClean="0"/>
            <a:t>Keck-formula</a:t>
          </a:r>
          <a:endParaRPr lang="hu-HU" sz="4000" b="1" dirty="0"/>
        </a:p>
      </dgm:t>
    </dgm:pt>
    <dgm:pt modelId="{F34D6F76-2C4B-4610-BC74-16F3E1FA690A}" type="parTrans" cxnId="{B2057908-D179-4C0F-BE37-7929FEDB59A3}">
      <dgm:prSet/>
      <dgm:spPr/>
      <dgm:t>
        <a:bodyPr/>
        <a:lstStyle/>
        <a:p>
          <a:endParaRPr lang="hu-HU"/>
        </a:p>
      </dgm:t>
    </dgm:pt>
    <dgm:pt modelId="{3EA0373D-23E4-444E-86BA-CE85C6EA8C5A}" type="sibTrans" cxnId="{B2057908-D179-4C0F-BE37-7929FEDB59A3}">
      <dgm:prSet/>
      <dgm:spPr/>
      <dgm:t>
        <a:bodyPr/>
        <a:lstStyle/>
        <a:p>
          <a:endParaRPr lang="hu-HU"/>
        </a:p>
      </dgm:t>
    </dgm:pt>
    <dgm:pt modelId="{B7312ED9-4110-4B99-9416-44AC8CF4227D}">
      <dgm:prSet phldrT="[Szöveg]"/>
      <dgm:spPr/>
      <dgm:t>
        <a:bodyPr/>
        <a:lstStyle/>
        <a:p>
          <a:pPr algn="just"/>
          <a:r>
            <a:rPr lang="hu-HU" dirty="0" smtClean="0"/>
            <a:t>Bizonyos </a:t>
          </a:r>
          <a:r>
            <a:rPr lang="hu-HU" b="1" dirty="0" smtClean="0"/>
            <a:t>értékesítési feltételeket </a:t>
          </a:r>
          <a:r>
            <a:rPr lang="hu-HU" dirty="0" smtClean="0"/>
            <a:t>tiltó vagy korlátozó tagállami rendelkezések más tagállamból származó árura való alkalmazása nem akadályozza közvetlenül vagy közvetve a tagállamok közötti kereskedelmet, amennyiben e tagállami rendelkezések minden érintett kereskedőre egyformán vonatkoznak, és ugyanúgy érintik a hazai és más tagállamból származó árukat.</a:t>
          </a:r>
          <a:endParaRPr lang="hu-HU" dirty="0"/>
        </a:p>
      </dgm:t>
    </dgm:pt>
    <dgm:pt modelId="{D7CCCE60-1705-4AB4-B249-75A33871C290}" type="parTrans" cxnId="{1B3E08D9-D4EA-4891-98DC-4B69A7E8CF36}">
      <dgm:prSet/>
      <dgm:spPr/>
      <dgm:t>
        <a:bodyPr/>
        <a:lstStyle/>
        <a:p>
          <a:endParaRPr lang="hu-HU"/>
        </a:p>
      </dgm:t>
    </dgm:pt>
    <dgm:pt modelId="{172B859F-7D38-4972-8CBF-0A98D4028D57}" type="sibTrans" cxnId="{1B3E08D9-D4EA-4891-98DC-4B69A7E8CF36}">
      <dgm:prSet/>
      <dgm:spPr/>
      <dgm:t>
        <a:bodyPr/>
        <a:lstStyle/>
        <a:p>
          <a:endParaRPr lang="hu-HU"/>
        </a:p>
      </dgm:t>
    </dgm:pt>
    <dgm:pt modelId="{293A681C-8C1D-4CF6-BA65-019250BBBCEA}" type="pres">
      <dgm:prSet presAssocID="{90DEA554-8EE6-4828-9D39-CC3FBD1AD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036844-2149-42E9-A05C-A2F04B2D877C}" type="pres">
      <dgm:prSet presAssocID="{EED6F74F-B4A0-48D1-926A-8C6DF847F6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F254EC-2CD8-4EAA-8AFC-3FC3AB33E201}" type="pres">
      <dgm:prSet presAssocID="{EED6F74F-B4A0-48D1-926A-8C6DF847F6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057908-D179-4C0F-BE37-7929FEDB59A3}" srcId="{90DEA554-8EE6-4828-9D39-CC3FBD1AD4EE}" destId="{EED6F74F-B4A0-48D1-926A-8C6DF847F64E}" srcOrd="0" destOrd="0" parTransId="{F34D6F76-2C4B-4610-BC74-16F3E1FA690A}" sibTransId="{3EA0373D-23E4-444E-86BA-CE85C6EA8C5A}"/>
    <dgm:cxn modelId="{1B3E08D9-D4EA-4891-98DC-4B69A7E8CF36}" srcId="{EED6F74F-B4A0-48D1-926A-8C6DF847F64E}" destId="{B7312ED9-4110-4B99-9416-44AC8CF4227D}" srcOrd="0" destOrd="0" parTransId="{D7CCCE60-1705-4AB4-B249-75A33871C290}" sibTransId="{172B859F-7D38-4972-8CBF-0A98D4028D57}"/>
    <dgm:cxn modelId="{F00D451B-E164-4D0A-8C47-131E80C663B1}" type="presOf" srcId="{EED6F74F-B4A0-48D1-926A-8C6DF847F64E}" destId="{F4036844-2149-42E9-A05C-A2F04B2D877C}" srcOrd="0" destOrd="0" presId="urn:microsoft.com/office/officeart/2005/8/layout/vList2"/>
    <dgm:cxn modelId="{721152F0-447C-4B8D-955A-25E00F0FA369}" type="presOf" srcId="{90DEA554-8EE6-4828-9D39-CC3FBD1AD4EE}" destId="{293A681C-8C1D-4CF6-BA65-019250BBBCEA}" srcOrd="0" destOrd="0" presId="urn:microsoft.com/office/officeart/2005/8/layout/vList2"/>
    <dgm:cxn modelId="{43FFCEB2-B5B6-4C5C-BE1A-0B97F09F7137}" type="presOf" srcId="{B7312ED9-4110-4B99-9416-44AC8CF4227D}" destId="{BDF254EC-2CD8-4EAA-8AFC-3FC3AB33E201}" srcOrd="0" destOrd="0" presId="urn:microsoft.com/office/officeart/2005/8/layout/vList2"/>
    <dgm:cxn modelId="{503B1954-64B3-43C1-B40C-8FD1FD7B7029}" type="presParOf" srcId="{293A681C-8C1D-4CF6-BA65-019250BBBCEA}" destId="{F4036844-2149-42E9-A05C-A2F04B2D877C}" srcOrd="0" destOrd="0" presId="urn:microsoft.com/office/officeart/2005/8/layout/vList2"/>
    <dgm:cxn modelId="{3AB126AB-FFFD-4427-BDBA-FA944FCF444F}" type="presParOf" srcId="{293A681C-8C1D-4CF6-BA65-019250BBBCEA}" destId="{BDF254EC-2CD8-4EAA-8AFC-3FC3AB33E2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3A8C-184C-49C6-B0CB-8B2FF53409D0}" type="datetimeFigureOut">
              <a:rPr lang="hu-HU" smtClean="0"/>
              <a:t>2018.03.03.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744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8228-CB5C-4CB1-B0A7-508C2DD41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8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7260" y="1916832"/>
            <a:ext cx="7772400" cy="3312368"/>
          </a:xfrm>
        </p:spPr>
        <p:txBody>
          <a:bodyPr/>
          <a:lstStyle/>
          <a:p>
            <a:r>
              <a:rPr lang="hu-HU" sz="3200" b="1" cap="small" dirty="0" smtClean="0"/>
              <a:t>A kölcsönös </a:t>
            </a:r>
            <a:r>
              <a:rPr lang="hu-HU" sz="3200" b="1" cap="small" dirty="0" smtClean="0"/>
              <a:t>elismerés elve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i="1" dirty="0" smtClean="0"/>
              <a:t>Dr</a:t>
            </a:r>
            <a:r>
              <a:rPr lang="hu-HU" sz="2400" i="1" dirty="0" smtClean="0"/>
              <a:t>. Simon Károly László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(2018. </a:t>
            </a:r>
            <a:r>
              <a:rPr lang="hu-HU" sz="2400" dirty="0" smtClean="0"/>
              <a:t>02. </a:t>
            </a:r>
            <a:r>
              <a:rPr lang="hu-HU" sz="2400" dirty="0" smtClean="0"/>
              <a:t>20.)</a:t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54425" y="176629"/>
            <a:ext cx="6299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+mn-lt"/>
              </a:rPr>
              <a:t>Jogharmonizáció </a:t>
            </a:r>
          </a:p>
          <a:p>
            <a:pPr algn="ctr"/>
            <a:r>
              <a:rPr lang="hu-HU" sz="2800" b="1" dirty="0" smtClean="0">
                <a:latin typeface="+mn-lt"/>
              </a:rPr>
              <a:t>az Európai Unióban</a:t>
            </a:r>
            <a:endParaRPr lang="hu-HU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smtClean="0"/>
              <a:t>Mennyiségi korlátozással azonos hatású intézkedések</a:t>
            </a:r>
            <a:endParaRPr lang="hu-HU" sz="36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23647"/>
              </p:ext>
            </p:extLst>
          </p:nvPr>
        </p:nvGraphicFramePr>
        <p:xfrm>
          <a:off x="457200" y="1600201"/>
          <a:ext cx="728315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2766723"/>
            <a:ext cx="936104" cy="26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smtClean="0"/>
              <a:t>Mennyiségi korlátozással azonos hatású intézkedések</a:t>
            </a:r>
            <a:endParaRPr lang="hu-HU" sz="36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48465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err="1" smtClean="0"/>
              <a:t>Keck-ügy</a:t>
            </a:r>
            <a:r>
              <a:rPr lang="hu-HU" sz="3600" b="1" dirty="0" smtClean="0"/>
              <a:t> utóélete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4475">
            <a:off x="1536182" y="1585923"/>
            <a:ext cx="2356112" cy="26490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7104">
            <a:off x="4763407" y="1487113"/>
            <a:ext cx="2388135" cy="26577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86" y="4077072"/>
            <a:ext cx="2143125" cy="243227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760" y="4077072"/>
            <a:ext cx="1905000" cy="247230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077072"/>
            <a:ext cx="2525032" cy="24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u-HU" sz="4000" b="1" dirty="0" smtClean="0"/>
              <a:t>Közösségi jogalkotás az elv kiteljesítése érdekében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EEO (1987) – jogharmonizációs technika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A Tanács 3052/95/EK határozata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Az Európai Bizottság közleménye (2003)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764/2008/EK rendelet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Kölcsönös tájékoztatás és megelőzés elve (83/189/EGK irányelv; 98/34/EK irányelv)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92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sz="3600" b="1" dirty="0" smtClean="0"/>
              <a:t>Integrációs technikák az uniós jogban</a:t>
            </a:r>
            <a:endParaRPr lang="hu-HU" sz="36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26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0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 smtClean="0"/>
              <a:t>EUMSz</a:t>
            </a:r>
            <a:r>
              <a:rPr lang="hu-HU" sz="4000" b="1" dirty="0" smtClean="0"/>
              <a:t>. 34–36. cikk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800" i="1" dirty="0" smtClean="0"/>
              <a:t>34. cikk: </a:t>
            </a:r>
          </a:p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tagállamok között tilos a </a:t>
            </a:r>
            <a:r>
              <a:rPr lang="hu-HU" sz="2800" b="1" dirty="0" smtClean="0"/>
              <a:t>behozatalra</a:t>
            </a:r>
            <a:r>
              <a:rPr lang="hu-HU" sz="2800" dirty="0" smtClean="0"/>
              <a:t> </a:t>
            </a:r>
            <a:r>
              <a:rPr lang="hu-HU" sz="2800" dirty="0"/>
              <a:t>vonatkozó minden mennyiségi korlátozás és azzal azonos hatású intézkedés</a:t>
            </a:r>
            <a:r>
              <a:rPr lang="hu-HU" sz="2800" dirty="0" smtClean="0"/>
              <a:t>.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i="1" dirty="0" smtClean="0"/>
              <a:t>35. cikk: </a:t>
            </a:r>
          </a:p>
          <a:p>
            <a:pPr marL="0" indent="0" algn="just">
              <a:buNone/>
            </a:pPr>
            <a:r>
              <a:rPr lang="hu-HU" sz="2800" dirty="0" smtClean="0"/>
              <a:t>A tagállamok között tilos a </a:t>
            </a:r>
            <a:r>
              <a:rPr lang="hu-HU" sz="2800" b="1" dirty="0" smtClean="0"/>
              <a:t>kivitelre</a:t>
            </a:r>
            <a:r>
              <a:rPr lang="hu-HU" sz="2800" dirty="0" smtClean="0"/>
              <a:t> vonatkozó minden mennyiségi korlátozás és azzal azonos hatású intézkedés.</a:t>
            </a:r>
          </a:p>
        </p:txBody>
      </p:sp>
    </p:spTree>
    <p:extLst>
      <p:ext uri="{BB962C8B-B14F-4D97-AF65-F5344CB8AC3E}">
        <p14:creationId xmlns:p14="http://schemas.microsoft.com/office/powerpoint/2010/main" val="185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sz="4000" b="1" dirty="0" err="1" smtClean="0"/>
              <a:t>EUMSz</a:t>
            </a:r>
            <a:r>
              <a:rPr lang="hu-HU" sz="4000" b="1" dirty="0" smtClean="0"/>
              <a:t>. 36. cikk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400" dirty="0"/>
              <a:t>A 34. és a 35. cikk rendelkezései </a:t>
            </a:r>
            <a:r>
              <a:rPr lang="hu-HU" sz="2400" b="1" dirty="0"/>
              <a:t>nem zárják ki </a:t>
            </a:r>
            <a:r>
              <a:rPr lang="hu-HU" sz="2400" dirty="0"/>
              <a:t>a behozatalra, a kivitelre vagy a tranzitárukra vonatkozó olyan tilalmakat vagy korlátozásokat, amelyeket a </a:t>
            </a:r>
            <a:r>
              <a:rPr lang="hu-HU" sz="2400" b="1" dirty="0"/>
              <a:t>közerkölcs</a:t>
            </a:r>
            <a:r>
              <a:rPr lang="hu-HU" sz="2400" dirty="0"/>
              <a:t>, a </a:t>
            </a:r>
            <a:r>
              <a:rPr lang="hu-HU" sz="2400" b="1" dirty="0"/>
              <a:t>közrend</a:t>
            </a:r>
            <a:r>
              <a:rPr lang="hu-HU" sz="2400" dirty="0"/>
              <a:t>, a </a:t>
            </a:r>
            <a:r>
              <a:rPr lang="hu-HU" sz="2400" b="1" dirty="0"/>
              <a:t>közbiztonság</a:t>
            </a:r>
            <a:r>
              <a:rPr lang="hu-HU" sz="2400" dirty="0"/>
              <a:t>, az </a:t>
            </a:r>
            <a:r>
              <a:rPr lang="hu-HU" sz="2400" b="1" dirty="0"/>
              <a:t>emberek, az állatok és növények egészségének és életének védelme</a:t>
            </a:r>
            <a:r>
              <a:rPr lang="hu-HU" sz="2400" dirty="0"/>
              <a:t>, a </a:t>
            </a:r>
            <a:r>
              <a:rPr lang="hu-HU" sz="2400" b="1" dirty="0"/>
              <a:t>művészi, történelmi vagy régészeti értéket képviselő nemzeti kincsek védelme </a:t>
            </a:r>
            <a:r>
              <a:rPr lang="hu-HU" sz="2400" dirty="0"/>
              <a:t>vagy az </a:t>
            </a:r>
            <a:r>
              <a:rPr lang="hu-HU" sz="2400" b="1" dirty="0"/>
              <a:t>ipari és kereskedelmi tulajdon védelme </a:t>
            </a:r>
            <a:r>
              <a:rPr lang="hu-HU" sz="2400" dirty="0"/>
              <a:t>indokol</a:t>
            </a:r>
            <a:r>
              <a:rPr lang="hu-HU" sz="2400" dirty="0" smtClean="0"/>
              <a:t>.</a:t>
            </a:r>
          </a:p>
          <a:p>
            <a:pPr marL="0" indent="0" algn="just">
              <a:buNone/>
            </a:pPr>
            <a:r>
              <a:rPr lang="hu-HU" sz="2400" dirty="0" smtClean="0"/>
              <a:t>Ezek </a:t>
            </a:r>
            <a:r>
              <a:rPr lang="hu-HU" sz="2400" dirty="0"/>
              <a:t>a tilalmak és korlátozások azonban </a:t>
            </a:r>
            <a:r>
              <a:rPr lang="hu-HU" sz="2400" b="1" dirty="0"/>
              <a:t>nem lehetnek önkényes megkülönböztetés</a:t>
            </a:r>
            <a:r>
              <a:rPr lang="hu-HU" sz="2400" dirty="0"/>
              <a:t> vagy a tagállamok közötti kereskedelem </a:t>
            </a:r>
            <a:r>
              <a:rPr lang="hu-HU" sz="2400" b="1" dirty="0"/>
              <a:t>rejtett korlátozásának </a:t>
            </a:r>
            <a:r>
              <a:rPr lang="hu-HU" sz="2400" dirty="0"/>
              <a:t>eszközei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859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4000" b="1" dirty="0" smtClean="0"/>
              <a:t>Mennyiségi korlátozás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011" y="1556792"/>
            <a:ext cx="5461141" cy="4824535"/>
          </a:xfrm>
        </p:spPr>
        <p:txBody>
          <a:bodyPr/>
          <a:lstStyle/>
          <a:p>
            <a:pPr algn="just"/>
            <a:r>
              <a:rPr lang="hu-HU" sz="2800" dirty="0"/>
              <a:t>kereskedelmi </a:t>
            </a:r>
            <a:r>
              <a:rPr lang="hu-HU" sz="2800" dirty="0" smtClean="0"/>
              <a:t>kvóta: az állam </a:t>
            </a:r>
            <a:r>
              <a:rPr lang="hu-HU" sz="2800" dirty="0"/>
              <a:t>súlyban, értékben, darabban stb. korlátozza az importot (exportot) egy időszakra, egy vagy több </a:t>
            </a:r>
            <a:r>
              <a:rPr lang="hu-HU" sz="2800" dirty="0" smtClean="0"/>
              <a:t>termékre nézve [</a:t>
            </a:r>
            <a:r>
              <a:rPr lang="hu-HU" sz="2800" i="1" dirty="0" err="1" smtClean="0"/>
              <a:t>Geddo</a:t>
            </a:r>
            <a:r>
              <a:rPr lang="hu-HU" sz="2800" dirty="0" smtClean="0"/>
              <a:t>, 2/73 – rizs; </a:t>
            </a:r>
            <a:r>
              <a:rPr lang="hu-HU" sz="2800" i="1" dirty="0" err="1" smtClean="0"/>
              <a:t>Cayrol</a:t>
            </a:r>
            <a:r>
              <a:rPr lang="hu-HU" sz="2800" dirty="0" smtClean="0"/>
              <a:t>, 52/77 – szőlő]</a:t>
            </a:r>
          </a:p>
          <a:p>
            <a:pPr algn="just"/>
            <a:r>
              <a:rPr lang="hu-HU" sz="2800" dirty="0" smtClean="0"/>
              <a:t>egyes áruk behozatalának vagy kivitelének teljes tilalma [</a:t>
            </a:r>
            <a:r>
              <a:rPr lang="hu-HU" sz="2800" i="1" dirty="0" err="1" smtClean="0"/>
              <a:t>Henn</a:t>
            </a:r>
            <a:r>
              <a:rPr lang="hu-HU" sz="2800" i="1" dirty="0" smtClean="0"/>
              <a:t> &amp; </a:t>
            </a:r>
            <a:r>
              <a:rPr lang="hu-HU" sz="2800" i="1" dirty="0" err="1" smtClean="0"/>
              <a:t>Darby</a:t>
            </a:r>
            <a:r>
              <a:rPr lang="hu-HU" sz="2800" dirty="0" smtClean="0"/>
              <a:t>, 34/79 – pornográf filmek és magazinok]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528899"/>
            <a:ext cx="24002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smtClean="0"/>
              <a:t>Mennyiségi korlátozással azonos hatású intézkedések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Az </a:t>
            </a:r>
            <a:r>
              <a:rPr lang="hu-HU" dirty="0" err="1" smtClean="0"/>
              <a:t>EUMSz</a:t>
            </a:r>
            <a:r>
              <a:rPr lang="hu-HU" dirty="0" smtClean="0"/>
              <a:t>. nem határozza meg a fogalom tartalmát.</a:t>
            </a:r>
          </a:p>
          <a:p>
            <a:r>
              <a:rPr lang="hu-HU" dirty="0" smtClean="0"/>
              <a:t>70/50/EK irányelv – értelmezési segédlet</a:t>
            </a:r>
          </a:p>
          <a:p>
            <a:pPr lvl="1"/>
            <a:r>
              <a:rPr lang="hu-HU" dirty="0" smtClean="0"/>
              <a:t>Intézkedés</a:t>
            </a:r>
          </a:p>
          <a:p>
            <a:pPr lvl="1"/>
            <a:r>
              <a:rPr lang="hu-HU" dirty="0" smtClean="0"/>
              <a:t>Nem diszkriminatív előírások</a:t>
            </a:r>
          </a:p>
          <a:p>
            <a:r>
              <a:rPr lang="hu-HU" dirty="0" smtClean="0"/>
              <a:t>Mulasztás [Eper-ügy, C-265/95, Biz. v. </a:t>
            </a:r>
            <a:r>
              <a:rPr lang="hu-HU" dirty="0" err="1" smtClean="0"/>
              <a:t>Fro</a:t>
            </a:r>
            <a:r>
              <a:rPr lang="hu-HU" dirty="0" smtClean="0"/>
              <a:t>.]</a:t>
            </a:r>
          </a:p>
          <a:p>
            <a:r>
              <a:rPr lang="hu-HU" dirty="0" smtClean="0"/>
              <a:t>Európai Unió Bíróságának esetjoga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5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Az áruk szabad mozgásának </a:t>
            </a:r>
            <a:r>
              <a:rPr lang="hu-HU" sz="4000" b="1" dirty="0" err="1" smtClean="0"/>
              <a:t>trilemmája</a:t>
            </a:r>
            <a:endParaRPr lang="hu-HU" sz="40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53229"/>
              </p:ext>
            </p:extLst>
          </p:nvPr>
        </p:nvGraphicFramePr>
        <p:xfrm>
          <a:off x="467544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smtClean="0"/>
              <a:t>Mennyiségi korlátozással azonos hatású intézkedések</a:t>
            </a:r>
            <a:endParaRPr lang="hu-HU" sz="36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95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sz="3600" b="1" dirty="0" smtClean="0"/>
              <a:t>Mennyiségi korlátozással azonos hatású intézkedések</a:t>
            </a:r>
            <a:endParaRPr lang="hu-HU" sz="36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306290"/>
              </p:ext>
            </p:extLst>
          </p:nvPr>
        </p:nvGraphicFramePr>
        <p:xfrm>
          <a:off x="457200" y="1600200"/>
          <a:ext cx="651571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Képtalálat a következőre: „scotch whiskey glenfiddich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709" y="1398336"/>
            <a:ext cx="1871662" cy="2619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708" y="4219575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8949</TotalTime>
  <Words>520</Words>
  <Application>Microsoft Office PowerPoint</Application>
  <PresentationFormat>Diavetítés a képernyőre (4:3 oldalarány)</PresentationFormat>
  <Paragraphs>67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Office-téma</vt:lpstr>
      <vt:lpstr>A kölcsönös elismerés elve  Dr. Simon Károly László  (2018. 02. 20.) </vt:lpstr>
      <vt:lpstr>Integrációs technikák az uniós jogban</vt:lpstr>
      <vt:lpstr>EUMSz. 34–36. cikk</vt:lpstr>
      <vt:lpstr>EUMSz. 36. cikk</vt:lpstr>
      <vt:lpstr>Mennyiségi korlátozás</vt:lpstr>
      <vt:lpstr>Mennyiségi korlátozással azonos hatású intézkedések</vt:lpstr>
      <vt:lpstr>Az áruk szabad mozgásának trilemmája</vt:lpstr>
      <vt:lpstr>Mennyiségi korlátozással azonos hatású intézkedések</vt:lpstr>
      <vt:lpstr>Mennyiségi korlátozással azonos hatású intézkedések</vt:lpstr>
      <vt:lpstr>Mennyiségi korlátozással azonos hatású intézkedések</vt:lpstr>
      <vt:lpstr>Mennyiségi korlátozással azonos hatású intézkedések</vt:lpstr>
      <vt:lpstr>Keck-ügy utóélete</vt:lpstr>
      <vt:lpstr>Közösségi jogalkotás az elv kiteljesítése érdekében</vt:lpstr>
    </vt:vector>
  </TitlesOfParts>
  <Company>dmjvph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simonl</cp:lastModifiedBy>
  <cp:revision>300</cp:revision>
  <cp:lastPrinted>2017-06-02T07:58:31Z</cp:lastPrinted>
  <dcterms:created xsi:type="dcterms:W3CDTF">2010-04-21T07:27:43Z</dcterms:created>
  <dcterms:modified xsi:type="dcterms:W3CDTF">2018-03-03T17:09:18Z</dcterms:modified>
</cp:coreProperties>
</file>