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270" r:id="rId4"/>
    <p:sldId id="271" r:id="rId5"/>
    <p:sldId id="272" r:id="rId6"/>
    <p:sldId id="273" r:id="rId7"/>
    <p:sldId id="274" r:id="rId8"/>
    <p:sldId id="262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4" r:id="rId17"/>
    <p:sldId id="285" r:id="rId18"/>
    <p:sldId id="282" r:id="rId19"/>
    <p:sldId id="286" r:id="rId20"/>
    <p:sldId id="288" r:id="rId21"/>
    <p:sldId id="269" r:id="rId22"/>
    <p:sldId id="257" r:id="rId23"/>
    <p:sldId id="259" r:id="rId24"/>
    <p:sldId id="260" r:id="rId25"/>
    <p:sldId id="261" r:id="rId26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94693" autoAdjust="0"/>
  </p:normalViewPr>
  <p:slideViewPr>
    <p:cSldViewPr>
      <p:cViewPr varScale="1">
        <p:scale>
          <a:sx n="72" d="100"/>
          <a:sy n="72" d="100"/>
        </p:scale>
        <p:origin x="6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D5B5D-F360-4EC3-8D32-6FE123599966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3B5FFE7-96A3-41C6-A93F-0D22A9871D95}">
      <dgm:prSet phldrT="[Szöveg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hu-HU" b="1" dirty="0" smtClean="0"/>
            <a:t>Európai</a:t>
          </a:r>
        </a:p>
        <a:p>
          <a:pPr algn="ctr"/>
          <a:r>
            <a:rPr lang="hu-HU" b="1" dirty="0" smtClean="0"/>
            <a:t>jog</a:t>
          </a:r>
          <a:endParaRPr lang="hu-HU" b="1" dirty="0"/>
        </a:p>
      </dgm:t>
    </dgm:pt>
    <dgm:pt modelId="{ACDCE3C0-0A20-4DFB-9CAC-CAC99A1EA802}" type="parTrans" cxnId="{6E1BDA08-FECA-4380-87A9-8B655514661C}">
      <dgm:prSet/>
      <dgm:spPr/>
      <dgm:t>
        <a:bodyPr/>
        <a:lstStyle/>
        <a:p>
          <a:endParaRPr lang="hu-HU"/>
        </a:p>
      </dgm:t>
    </dgm:pt>
    <dgm:pt modelId="{3B94A75B-7EE3-4652-A4D9-45076104965C}" type="sibTrans" cxnId="{6E1BDA08-FECA-4380-87A9-8B655514661C}">
      <dgm:prSet/>
      <dgm:spPr/>
      <dgm:t>
        <a:bodyPr/>
        <a:lstStyle/>
        <a:p>
          <a:endParaRPr lang="hu-HU"/>
        </a:p>
      </dgm:t>
    </dgm:pt>
    <dgm:pt modelId="{7F3BC02E-0837-45CF-9864-D81CF9DB8FB8}">
      <dgm:prSet phldrT="[Szöveg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hu-HU" b="1" dirty="0" smtClean="0"/>
            <a:t>Tagállami</a:t>
          </a:r>
        </a:p>
        <a:p>
          <a:pPr algn="ctr"/>
          <a:r>
            <a:rPr lang="hu-HU" b="1" dirty="0" smtClean="0"/>
            <a:t>jog</a:t>
          </a:r>
          <a:endParaRPr lang="hu-HU" b="1" dirty="0"/>
        </a:p>
      </dgm:t>
    </dgm:pt>
    <dgm:pt modelId="{2B4A54E8-005E-4DD0-9303-6FAF0BEA8F97}" type="parTrans" cxnId="{10BB0CBB-F419-47CA-B5EB-B10AE65DC7C6}">
      <dgm:prSet/>
      <dgm:spPr/>
      <dgm:t>
        <a:bodyPr/>
        <a:lstStyle/>
        <a:p>
          <a:endParaRPr lang="hu-HU"/>
        </a:p>
      </dgm:t>
    </dgm:pt>
    <dgm:pt modelId="{5153057E-E246-46B8-AE29-5FCDEC9AF05D}" type="sibTrans" cxnId="{10BB0CBB-F419-47CA-B5EB-B10AE65DC7C6}">
      <dgm:prSet/>
      <dgm:spPr/>
      <dgm:t>
        <a:bodyPr/>
        <a:lstStyle/>
        <a:p>
          <a:endParaRPr lang="hu-HU"/>
        </a:p>
      </dgm:t>
    </dgm:pt>
    <dgm:pt modelId="{A0EB0E91-37FB-475A-8AA6-E6089CE69992}" type="pres">
      <dgm:prSet presAssocID="{F3DD5B5D-F360-4EC3-8D32-6FE123599966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0FBB4380-03DF-4BAB-A716-50A066E39B75}" type="pres">
      <dgm:prSet presAssocID="{F3DD5B5D-F360-4EC3-8D32-6FE123599966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CCEEF7F-BC7A-4626-816A-00A3EE2913B8}" type="pres">
      <dgm:prSet presAssocID="{F3DD5B5D-F360-4EC3-8D32-6FE123599966}" presName="LeftNode" presStyleLbl="bgImgPlace1" presStyleIdx="0" presStyleCnt="2" custScaleX="172548">
        <dgm:presLayoutVars>
          <dgm:chMax val="2"/>
          <dgm:chPref val="2"/>
        </dgm:presLayoutVars>
      </dgm:prSet>
      <dgm:spPr/>
      <dgm:t>
        <a:bodyPr/>
        <a:lstStyle/>
        <a:p>
          <a:endParaRPr lang="hu-HU"/>
        </a:p>
      </dgm:t>
    </dgm:pt>
    <dgm:pt modelId="{6C6D6BFC-6850-4C04-9EB0-8E3C1AB5FAD9}" type="pres">
      <dgm:prSet presAssocID="{F3DD5B5D-F360-4EC3-8D32-6FE123599966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E1BB16-AD33-4ECD-AF3C-4D13131B5457}" type="pres">
      <dgm:prSet presAssocID="{F3DD5B5D-F360-4EC3-8D32-6FE123599966}" presName="RightNode" presStyleLbl="bgImgPlace1" presStyleIdx="1" presStyleCnt="2" custScaleX="144341" custLinFactNeighborX="26709" custLinFactNeighborY="425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57C14A54-ED53-4B5F-9CCB-69BB40A58C49}" type="pres">
      <dgm:prSet presAssocID="{F3DD5B5D-F360-4EC3-8D32-6FE123599966}" presName="TopArrow" presStyleLbl="node1" presStyleIdx="0" presStyleCnt="2" custLinFactNeighborX="2156" custLinFactNeighborY="-9821"/>
      <dgm:spPr>
        <a:solidFill>
          <a:schemeClr val="accent2"/>
        </a:solidFill>
      </dgm:spPr>
    </dgm:pt>
    <dgm:pt modelId="{D523342E-0568-4FB2-BF2D-6AF110F5DA31}" type="pres">
      <dgm:prSet presAssocID="{F3DD5B5D-F360-4EC3-8D32-6FE123599966}" presName="BottomArrow" presStyleLbl="node1" presStyleIdx="1" presStyleCnt="2" custLinFactNeighborX="2156" custLinFactNeighborY="9133"/>
      <dgm:spPr>
        <a:solidFill>
          <a:schemeClr val="accent2"/>
        </a:solidFill>
      </dgm:spPr>
    </dgm:pt>
  </dgm:ptLst>
  <dgm:cxnLst>
    <dgm:cxn modelId="{B238B3D4-B807-4DB5-BA23-661F153E3083}" type="presOf" srcId="{7F3BC02E-0837-45CF-9864-D81CF9DB8FB8}" destId="{6C6D6BFC-6850-4C04-9EB0-8E3C1AB5FAD9}" srcOrd="0" destOrd="0" presId="urn:microsoft.com/office/officeart/2009/layout/ReverseList"/>
    <dgm:cxn modelId="{3D873401-133D-43AB-A834-E952EBF9B3C9}" type="presOf" srcId="{7F3BC02E-0837-45CF-9864-D81CF9DB8FB8}" destId="{0FE1BB16-AD33-4ECD-AF3C-4D13131B5457}" srcOrd="1" destOrd="0" presId="urn:microsoft.com/office/officeart/2009/layout/ReverseList"/>
    <dgm:cxn modelId="{602FCB6E-A65C-4C8B-A389-AAA555DF2993}" type="presOf" srcId="{33B5FFE7-96A3-41C6-A93F-0D22A9871D95}" destId="{0FBB4380-03DF-4BAB-A716-50A066E39B75}" srcOrd="0" destOrd="0" presId="urn:microsoft.com/office/officeart/2009/layout/ReverseList"/>
    <dgm:cxn modelId="{10BB0CBB-F419-47CA-B5EB-B10AE65DC7C6}" srcId="{F3DD5B5D-F360-4EC3-8D32-6FE123599966}" destId="{7F3BC02E-0837-45CF-9864-D81CF9DB8FB8}" srcOrd="1" destOrd="0" parTransId="{2B4A54E8-005E-4DD0-9303-6FAF0BEA8F97}" sibTransId="{5153057E-E246-46B8-AE29-5FCDEC9AF05D}"/>
    <dgm:cxn modelId="{6E1BDA08-FECA-4380-87A9-8B655514661C}" srcId="{F3DD5B5D-F360-4EC3-8D32-6FE123599966}" destId="{33B5FFE7-96A3-41C6-A93F-0D22A9871D95}" srcOrd="0" destOrd="0" parTransId="{ACDCE3C0-0A20-4DFB-9CAC-CAC99A1EA802}" sibTransId="{3B94A75B-7EE3-4652-A4D9-45076104965C}"/>
    <dgm:cxn modelId="{95FA0DE3-1CD1-49E9-863A-2223061B534F}" type="presOf" srcId="{33B5FFE7-96A3-41C6-A93F-0D22A9871D95}" destId="{DCCEEF7F-BC7A-4626-816A-00A3EE2913B8}" srcOrd="1" destOrd="0" presId="urn:microsoft.com/office/officeart/2009/layout/ReverseList"/>
    <dgm:cxn modelId="{B3EC4BAC-E8AC-45C6-BF71-A3B9917825FD}" type="presOf" srcId="{F3DD5B5D-F360-4EC3-8D32-6FE123599966}" destId="{A0EB0E91-37FB-475A-8AA6-E6089CE69992}" srcOrd="0" destOrd="0" presId="urn:microsoft.com/office/officeart/2009/layout/ReverseList"/>
    <dgm:cxn modelId="{A4B19AA6-24D8-46C4-BC0D-CBDCA0829D1C}" type="presParOf" srcId="{A0EB0E91-37FB-475A-8AA6-E6089CE69992}" destId="{0FBB4380-03DF-4BAB-A716-50A066E39B75}" srcOrd="0" destOrd="0" presId="urn:microsoft.com/office/officeart/2009/layout/ReverseList"/>
    <dgm:cxn modelId="{235B45F5-B05B-4298-B420-68309D979BB9}" type="presParOf" srcId="{A0EB0E91-37FB-475A-8AA6-E6089CE69992}" destId="{DCCEEF7F-BC7A-4626-816A-00A3EE2913B8}" srcOrd="1" destOrd="0" presId="urn:microsoft.com/office/officeart/2009/layout/ReverseList"/>
    <dgm:cxn modelId="{82445315-04DA-4E63-B1BB-DE2B96510F38}" type="presParOf" srcId="{A0EB0E91-37FB-475A-8AA6-E6089CE69992}" destId="{6C6D6BFC-6850-4C04-9EB0-8E3C1AB5FAD9}" srcOrd="2" destOrd="0" presId="urn:microsoft.com/office/officeart/2009/layout/ReverseList"/>
    <dgm:cxn modelId="{8361FA5A-134B-4C1B-BC2C-93316E499811}" type="presParOf" srcId="{A0EB0E91-37FB-475A-8AA6-E6089CE69992}" destId="{0FE1BB16-AD33-4ECD-AF3C-4D13131B5457}" srcOrd="3" destOrd="0" presId="urn:microsoft.com/office/officeart/2009/layout/ReverseList"/>
    <dgm:cxn modelId="{2C554258-6C86-4798-BC95-AF7AAEA9C88C}" type="presParOf" srcId="{A0EB0E91-37FB-475A-8AA6-E6089CE69992}" destId="{57C14A54-ED53-4B5F-9CCB-69BB40A58C49}" srcOrd="4" destOrd="0" presId="urn:microsoft.com/office/officeart/2009/layout/ReverseList"/>
    <dgm:cxn modelId="{1BBB8BE5-9820-4076-914C-36CB0432B438}" type="presParOf" srcId="{A0EB0E91-37FB-475A-8AA6-E6089CE69992}" destId="{D523342E-0568-4FB2-BF2D-6AF110F5DA31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8C04BE-1C82-45DC-A2C9-D77CF04B91E0}" type="doc">
      <dgm:prSet loTypeId="urn:microsoft.com/office/officeart/2005/8/layout/gear1" loCatId="relationship" qsTypeId="urn:microsoft.com/office/officeart/2005/8/quickstyle/simple1" qsCatId="simple" csTypeId="urn:microsoft.com/office/officeart/2005/8/colors/colorful1" csCatId="colorful" phldr="1"/>
      <dgm:spPr/>
    </dgm:pt>
    <dgm:pt modelId="{1390E6C2-799D-4CEA-A1F1-7D3D5BEECFAD}">
      <dgm:prSet phldrT="[Szöveg]" custT="1"/>
      <dgm:spPr/>
      <dgm:t>
        <a:bodyPr/>
        <a:lstStyle/>
        <a:p>
          <a:r>
            <a:rPr lang="hu-HU" sz="1800" b="1" dirty="0" smtClean="0"/>
            <a:t>Tagállamok együtt-működése</a:t>
          </a:r>
          <a:endParaRPr lang="hu-HU" sz="1800" b="1" dirty="0"/>
        </a:p>
      </dgm:t>
    </dgm:pt>
    <dgm:pt modelId="{9DEA2EE3-7BB5-45F9-91D0-7AA96CE71687}" type="parTrans" cxnId="{0B2228AF-ED7F-4199-B3A4-B3BA3B5DD433}">
      <dgm:prSet/>
      <dgm:spPr/>
      <dgm:t>
        <a:bodyPr/>
        <a:lstStyle/>
        <a:p>
          <a:endParaRPr lang="hu-HU"/>
        </a:p>
      </dgm:t>
    </dgm:pt>
    <dgm:pt modelId="{025AC51D-E257-4040-8430-970A923DA303}" type="sibTrans" cxnId="{0B2228AF-ED7F-4199-B3A4-B3BA3B5DD433}">
      <dgm:prSet/>
      <dgm:spPr/>
      <dgm:t>
        <a:bodyPr/>
        <a:lstStyle/>
        <a:p>
          <a:endParaRPr lang="hu-HU"/>
        </a:p>
      </dgm:t>
    </dgm:pt>
    <dgm:pt modelId="{9E45E7B1-89B2-44FB-B542-89F39A3B9163}">
      <dgm:prSet phldrT="[Szöveg]" custT="1"/>
      <dgm:spPr/>
      <dgm:t>
        <a:bodyPr/>
        <a:lstStyle/>
        <a:p>
          <a:r>
            <a:rPr lang="hu-HU" sz="1800" b="1" dirty="0" smtClean="0"/>
            <a:t>Egységes belső piac</a:t>
          </a:r>
          <a:endParaRPr lang="hu-HU" sz="1800" b="1" dirty="0"/>
        </a:p>
      </dgm:t>
    </dgm:pt>
    <dgm:pt modelId="{6E545AB1-DD67-470F-A8AD-9F62155CAFFA}" type="parTrans" cxnId="{152713D8-CF61-4AAD-9D89-446A1D1BEA64}">
      <dgm:prSet/>
      <dgm:spPr/>
      <dgm:t>
        <a:bodyPr/>
        <a:lstStyle/>
        <a:p>
          <a:endParaRPr lang="hu-HU"/>
        </a:p>
      </dgm:t>
    </dgm:pt>
    <dgm:pt modelId="{51EB320B-263B-4FD5-B66D-E0CE53AF3F2B}" type="sibTrans" cxnId="{152713D8-CF61-4AAD-9D89-446A1D1BEA64}">
      <dgm:prSet/>
      <dgm:spPr/>
      <dgm:t>
        <a:bodyPr/>
        <a:lstStyle/>
        <a:p>
          <a:endParaRPr lang="hu-HU"/>
        </a:p>
      </dgm:t>
    </dgm:pt>
    <dgm:pt modelId="{87980CCD-6466-4B04-B6E0-A112BC547163}">
      <dgm:prSet phldrT="[Szöveg]" custT="1"/>
      <dgm:spPr/>
      <dgm:t>
        <a:bodyPr/>
        <a:lstStyle/>
        <a:p>
          <a:r>
            <a:rPr lang="hu-HU" sz="1800" b="1" dirty="0" smtClean="0"/>
            <a:t>Európai polgárok és identitás</a:t>
          </a:r>
          <a:endParaRPr lang="hu-HU" sz="1800" b="1" dirty="0"/>
        </a:p>
      </dgm:t>
    </dgm:pt>
    <dgm:pt modelId="{DA4C6959-A19B-4E4E-A341-BD3B715ADE2E}" type="parTrans" cxnId="{4FFF80F5-9CCE-465A-BB2D-261AB74A4BB7}">
      <dgm:prSet/>
      <dgm:spPr/>
      <dgm:t>
        <a:bodyPr/>
        <a:lstStyle/>
        <a:p>
          <a:endParaRPr lang="hu-HU"/>
        </a:p>
      </dgm:t>
    </dgm:pt>
    <dgm:pt modelId="{D5CF058C-4B26-4949-8044-2F8B89558A8C}" type="sibTrans" cxnId="{4FFF80F5-9CCE-465A-BB2D-261AB74A4BB7}">
      <dgm:prSet/>
      <dgm:spPr/>
      <dgm:t>
        <a:bodyPr/>
        <a:lstStyle/>
        <a:p>
          <a:endParaRPr lang="hu-HU"/>
        </a:p>
      </dgm:t>
    </dgm:pt>
    <dgm:pt modelId="{E49AC4A4-57C0-4DBB-A189-C130D056F4ED}" type="pres">
      <dgm:prSet presAssocID="{C18C04BE-1C82-45DC-A2C9-D77CF04B91E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F092552-95E9-430F-AEB2-CCDA3AE66729}" type="pres">
      <dgm:prSet presAssocID="{1390E6C2-799D-4CEA-A1F1-7D3D5BEECFA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3F16C19-2777-4D7C-877B-CCCEB4CED03B}" type="pres">
      <dgm:prSet presAssocID="{1390E6C2-799D-4CEA-A1F1-7D3D5BEECFAD}" presName="gear1srcNode" presStyleLbl="node1" presStyleIdx="0" presStyleCnt="3"/>
      <dgm:spPr/>
      <dgm:t>
        <a:bodyPr/>
        <a:lstStyle/>
        <a:p>
          <a:endParaRPr lang="hu-HU"/>
        </a:p>
      </dgm:t>
    </dgm:pt>
    <dgm:pt modelId="{72EFF271-71D1-4B11-AAEC-9FAE677E5B42}" type="pres">
      <dgm:prSet presAssocID="{1390E6C2-799D-4CEA-A1F1-7D3D5BEECFAD}" presName="gear1dstNode" presStyleLbl="node1" presStyleIdx="0" presStyleCnt="3"/>
      <dgm:spPr/>
      <dgm:t>
        <a:bodyPr/>
        <a:lstStyle/>
        <a:p>
          <a:endParaRPr lang="hu-HU"/>
        </a:p>
      </dgm:t>
    </dgm:pt>
    <dgm:pt modelId="{BBAD9E12-3523-41E3-86ED-8FD80DDB8F8A}" type="pres">
      <dgm:prSet presAssocID="{9E45E7B1-89B2-44FB-B542-89F39A3B9163}" presName="gear2" presStyleLbl="node1" presStyleIdx="1" presStyleCnt="3" custScaleX="10886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FE01F0-F7F2-43F0-AE16-55E9C3ECB3FE}" type="pres">
      <dgm:prSet presAssocID="{9E45E7B1-89B2-44FB-B542-89F39A3B9163}" presName="gear2srcNode" presStyleLbl="node1" presStyleIdx="1" presStyleCnt="3"/>
      <dgm:spPr/>
      <dgm:t>
        <a:bodyPr/>
        <a:lstStyle/>
        <a:p>
          <a:endParaRPr lang="hu-HU"/>
        </a:p>
      </dgm:t>
    </dgm:pt>
    <dgm:pt modelId="{E33F9236-AFDD-43EB-B386-C11730C32795}" type="pres">
      <dgm:prSet presAssocID="{9E45E7B1-89B2-44FB-B542-89F39A3B9163}" presName="gear2dstNode" presStyleLbl="node1" presStyleIdx="1" presStyleCnt="3"/>
      <dgm:spPr/>
      <dgm:t>
        <a:bodyPr/>
        <a:lstStyle/>
        <a:p>
          <a:endParaRPr lang="hu-HU"/>
        </a:p>
      </dgm:t>
    </dgm:pt>
    <dgm:pt modelId="{00F63606-0734-4BFF-BE78-9ED6FCF87D3B}" type="pres">
      <dgm:prSet presAssocID="{87980CCD-6466-4B04-B6E0-A112BC547163}" presName="gear3" presStyleLbl="node1" presStyleIdx="2" presStyleCnt="3"/>
      <dgm:spPr/>
      <dgm:t>
        <a:bodyPr/>
        <a:lstStyle/>
        <a:p>
          <a:endParaRPr lang="hu-HU"/>
        </a:p>
      </dgm:t>
    </dgm:pt>
    <dgm:pt modelId="{A58863CE-7CD1-4548-A55A-3ABA14C39E96}" type="pres">
      <dgm:prSet presAssocID="{87980CCD-6466-4B04-B6E0-A112BC54716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A616EC2-D640-4D3C-9017-2793FB70E2F9}" type="pres">
      <dgm:prSet presAssocID="{87980CCD-6466-4B04-B6E0-A112BC547163}" presName="gear3srcNode" presStyleLbl="node1" presStyleIdx="2" presStyleCnt="3"/>
      <dgm:spPr/>
      <dgm:t>
        <a:bodyPr/>
        <a:lstStyle/>
        <a:p>
          <a:endParaRPr lang="hu-HU"/>
        </a:p>
      </dgm:t>
    </dgm:pt>
    <dgm:pt modelId="{89394DB3-692D-40CE-B3B2-1E235214CE61}" type="pres">
      <dgm:prSet presAssocID="{87980CCD-6466-4B04-B6E0-A112BC547163}" presName="gear3dstNode" presStyleLbl="node1" presStyleIdx="2" presStyleCnt="3"/>
      <dgm:spPr/>
      <dgm:t>
        <a:bodyPr/>
        <a:lstStyle/>
        <a:p>
          <a:endParaRPr lang="hu-HU"/>
        </a:p>
      </dgm:t>
    </dgm:pt>
    <dgm:pt modelId="{1CA455D5-7D00-487F-8580-8F631D221BB5}" type="pres">
      <dgm:prSet presAssocID="{025AC51D-E257-4040-8430-970A923DA303}" presName="connector1" presStyleLbl="sibTrans2D1" presStyleIdx="0" presStyleCnt="3"/>
      <dgm:spPr/>
      <dgm:t>
        <a:bodyPr/>
        <a:lstStyle/>
        <a:p>
          <a:endParaRPr lang="hu-HU"/>
        </a:p>
      </dgm:t>
    </dgm:pt>
    <dgm:pt modelId="{C4F6E1C7-5C1C-4F6F-A257-03321AB721DF}" type="pres">
      <dgm:prSet presAssocID="{51EB320B-263B-4FD5-B66D-E0CE53AF3F2B}" presName="connector2" presStyleLbl="sibTrans2D1" presStyleIdx="1" presStyleCnt="3"/>
      <dgm:spPr/>
      <dgm:t>
        <a:bodyPr/>
        <a:lstStyle/>
        <a:p>
          <a:endParaRPr lang="hu-HU"/>
        </a:p>
      </dgm:t>
    </dgm:pt>
    <dgm:pt modelId="{24312E97-31D7-4AA7-97EB-57A2BCB14394}" type="pres">
      <dgm:prSet presAssocID="{D5CF058C-4B26-4949-8044-2F8B89558A8C}" presName="connector3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4F9A1898-105C-4086-B617-EA3337C80B83}" type="presOf" srcId="{025AC51D-E257-4040-8430-970A923DA303}" destId="{1CA455D5-7D00-487F-8580-8F631D221BB5}" srcOrd="0" destOrd="0" presId="urn:microsoft.com/office/officeart/2005/8/layout/gear1"/>
    <dgm:cxn modelId="{3516A8F7-D5E7-4DAA-BEE8-43BBA79E7D6E}" type="presOf" srcId="{1390E6C2-799D-4CEA-A1F1-7D3D5BEECFAD}" destId="{5F092552-95E9-430F-AEB2-CCDA3AE66729}" srcOrd="0" destOrd="0" presId="urn:microsoft.com/office/officeart/2005/8/layout/gear1"/>
    <dgm:cxn modelId="{A35A2E8A-A3D1-46D1-897E-8C6C54268042}" type="presOf" srcId="{87980CCD-6466-4B04-B6E0-A112BC547163}" destId="{A58863CE-7CD1-4548-A55A-3ABA14C39E96}" srcOrd="1" destOrd="0" presId="urn:microsoft.com/office/officeart/2005/8/layout/gear1"/>
    <dgm:cxn modelId="{06119B26-0504-4CFA-8925-7266DB1D3818}" type="presOf" srcId="{87980CCD-6466-4B04-B6E0-A112BC547163}" destId="{00F63606-0734-4BFF-BE78-9ED6FCF87D3B}" srcOrd="0" destOrd="0" presId="urn:microsoft.com/office/officeart/2005/8/layout/gear1"/>
    <dgm:cxn modelId="{E501CFBB-0211-43A2-8C60-022E95946306}" type="presOf" srcId="{51EB320B-263B-4FD5-B66D-E0CE53AF3F2B}" destId="{C4F6E1C7-5C1C-4F6F-A257-03321AB721DF}" srcOrd="0" destOrd="0" presId="urn:microsoft.com/office/officeart/2005/8/layout/gear1"/>
    <dgm:cxn modelId="{AAE2758E-D388-474B-BA5C-9010349F8B11}" type="presOf" srcId="{C18C04BE-1C82-45DC-A2C9-D77CF04B91E0}" destId="{E49AC4A4-57C0-4DBB-A189-C130D056F4ED}" srcOrd="0" destOrd="0" presId="urn:microsoft.com/office/officeart/2005/8/layout/gear1"/>
    <dgm:cxn modelId="{E6CF09B6-D66F-4BD6-8D6F-555EE359272E}" type="presOf" srcId="{9E45E7B1-89B2-44FB-B542-89F39A3B9163}" destId="{BBAD9E12-3523-41E3-86ED-8FD80DDB8F8A}" srcOrd="0" destOrd="0" presId="urn:microsoft.com/office/officeart/2005/8/layout/gear1"/>
    <dgm:cxn modelId="{A44E42C7-DC4E-4BB9-97C7-674780C2E5F4}" type="presOf" srcId="{87980CCD-6466-4B04-B6E0-A112BC547163}" destId="{89394DB3-692D-40CE-B3B2-1E235214CE61}" srcOrd="3" destOrd="0" presId="urn:microsoft.com/office/officeart/2005/8/layout/gear1"/>
    <dgm:cxn modelId="{0B2228AF-ED7F-4199-B3A4-B3BA3B5DD433}" srcId="{C18C04BE-1C82-45DC-A2C9-D77CF04B91E0}" destId="{1390E6C2-799D-4CEA-A1F1-7D3D5BEECFAD}" srcOrd="0" destOrd="0" parTransId="{9DEA2EE3-7BB5-45F9-91D0-7AA96CE71687}" sibTransId="{025AC51D-E257-4040-8430-970A923DA303}"/>
    <dgm:cxn modelId="{B4F87B14-34A9-4F3D-92C2-1DCE07073CE5}" type="presOf" srcId="{9E45E7B1-89B2-44FB-B542-89F39A3B9163}" destId="{E33F9236-AFDD-43EB-B386-C11730C32795}" srcOrd="2" destOrd="0" presId="urn:microsoft.com/office/officeart/2005/8/layout/gear1"/>
    <dgm:cxn modelId="{282DA1DF-AACB-4B37-A85B-3D0459B00B5B}" type="presOf" srcId="{9E45E7B1-89B2-44FB-B542-89F39A3B9163}" destId="{D6FE01F0-F7F2-43F0-AE16-55E9C3ECB3FE}" srcOrd="1" destOrd="0" presId="urn:microsoft.com/office/officeart/2005/8/layout/gear1"/>
    <dgm:cxn modelId="{CAFDE4DC-B5BA-45EE-B284-C6CBBD18FBD6}" type="presOf" srcId="{1390E6C2-799D-4CEA-A1F1-7D3D5BEECFAD}" destId="{C3F16C19-2777-4D7C-877B-CCCEB4CED03B}" srcOrd="1" destOrd="0" presId="urn:microsoft.com/office/officeart/2005/8/layout/gear1"/>
    <dgm:cxn modelId="{1729C185-3FE7-41E9-9EC7-12F12292057C}" type="presOf" srcId="{87980CCD-6466-4B04-B6E0-A112BC547163}" destId="{0A616EC2-D640-4D3C-9017-2793FB70E2F9}" srcOrd="2" destOrd="0" presId="urn:microsoft.com/office/officeart/2005/8/layout/gear1"/>
    <dgm:cxn modelId="{4FFF80F5-9CCE-465A-BB2D-261AB74A4BB7}" srcId="{C18C04BE-1C82-45DC-A2C9-D77CF04B91E0}" destId="{87980CCD-6466-4B04-B6E0-A112BC547163}" srcOrd="2" destOrd="0" parTransId="{DA4C6959-A19B-4E4E-A341-BD3B715ADE2E}" sibTransId="{D5CF058C-4B26-4949-8044-2F8B89558A8C}"/>
    <dgm:cxn modelId="{E494670A-5CF5-4571-A529-BFBA5B9A0F74}" type="presOf" srcId="{1390E6C2-799D-4CEA-A1F1-7D3D5BEECFAD}" destId="{72EFF271-71D1-4B11-AAEC-9FAE677E5B42}" srcOrd="2" destOrd="0" presId="urn:microsoft.com/office/officeart/2005/8/layout/gear1"/>
    <dgm:cxn modelId="{152713D8-CF61-4AAD-9D89-446A1D1BEA64}" srcId="{C18C04BE-1C82-45DC-A2C9-D77CF04B91E0}" destId="{9E45E7B1-89B2-44FB-B542-89F39A3B9163}" srcOrd="1" destOrd="0" parTransId="{6E545AB1-DD67-470F-A8AD-9F62155CAFFA}" sibTransId="{51EB320B-263B-4FD5-B66D-E0CE53AF3F2B}"/>
    <dgm:cxn modelId="{8ED466B9-3F05-4DBB-A186-7F1D905601B6}" type="presOf" srcId="{D5CF058C-4B26-4949-8044-2F8B89558A8C}" destId="{24312E97-31D7-4AA7-97EB-57A2BCB14394}" srcOrd="0" destOrd="0" presId="urn:microsoft.com/office/officeart/2005/8/layout/gear1"/>
    <dgm:cxn modelId="{06C2E85A-A257-4CA4-A8A2-5ACF32187753}" type="presParOf" srcId="{E49AC4A4-57C0-4DBB-A189-C130D056F4ED}" destId="{5F092552-95E9-430F-AEB2-CCDA3AE66729}" srcOrd="0" destOrd="0" presId="urn:microsoft.com/office/officeart/2005/8/layout/gear1"/>
    <dgm:cxn modelId="{32004EAC-A0E4-4827-A8B2-C7936D4EA99B}" type="presParOf" srcId="{E49AC4A4-57C0-4DBB-A189-C130D056F4ED}" destId="{C3F16C19-2777-4D7C-877B-CCCEB4CED03B}" srcOrd="1" destOrd="0" presId="urn:microsoft.com/office/officeart/2005/8/layout/gear1"/>
    <dgm:cxn modelId="{5E0C038D-73E3-477F-8F06-92596DADB0D9}" type="presParOf" srcId="{E49AC4A4-57C0-4DBB-A189-C130D056F4ED}" destId="{72EFF271-71D1-4B11-AAEC-9FAE677E5B42}" srcOrd="2" destOrd="0" presId="urn:microsoft.com/office/officeart/2005/8/layout/gear1"/>
    <dgm:cxn modelId="{A7E8FD10-5B85-4D84-B1FB-EC6C91B0B6E1}" type="presParOf" srcId="{E49AC4A4-57C0-4DBB-A189-C130D056F4ED}" destId="{BBAD9E12-3523-41E3-86ED-8FD80DDB8F8A}" srcOrd="3" destOrd="0" presId="urn:microsoft.com/office/officeart/2005/8/layout/gear1"/>
    <dgm:cxn modelId="{A419B41B-E6F1-4069-BD08-268708D29D9C}" type="presParOf" srcId="{E49AC4A4-57C0-4DBB-A189-C130D056F4ED}" destId="{D6FE01F0-F7F2-43F0-AE16-55E9C3ECB3FE}" srcOrd="4" destOrd="0" presId="urn:microsoft.com/office/officeart/2005/8/layout/gear1"/>
    <dgm:cxn modelId="{49E6E9B1-651D-470C-B956-FB0264C9BCF3}" type="presParOf" srcId="{E49AC4A4-57C0-4DBB-A189-C130D056F4ED}" destId="{E33F9236-AFDD-43EB-B386-C11730C32795}" srcOrd="5" destOrd="0" presId="urn:microsoft.com/office/officeart/2005/8/layout/gear1"/>
    <dgm:cxn modelId="{5D763456-74C1-470D-B476-CB32637D15DA}" type="presParOf" srcId="{E49AC4A4-57C0-4DBB-A189-C130D056F4ED}" destId="{00F63606-0734-4BFF-BE78-9ED6FCF87D3B}" srcOrd="6" destOrd="0" presId="urn:microsoft.com/office/officeart/2005/8/layout/gear1"/>
    <dgm:cxn modelId="{067768FE-9C20-4748-8242-0CE3E07CFA98}" type="presParOf" srcId="{E49AC4A4-57C0-4DBB-A189-C130D056F4ED}" destId="{A58863CE-7CD1-4548-A55A-3ABA14C39E96}" srcOrd="7" destOrd="0" presId="urn:microsoft.com/office/officeart/2005/8/layout/gear1"/>
    <dgm:cxn modelId="{7828CDD3-2371-47FD-86EA-ADB13D0FF28C}" type="presParOf" srcId="{E49AC4A4-57C0-4DBB-A189-C130D056F4ED}" destId="{0A616EC2-D640-4D3C-9017-2793FB70E2F9}" srcOrd="8" destOrd="0" presId="urn:microsoft.com/office/officeart/2005/8/layout/gear1"/>
    <dgm:cxn modelId="{151A73AD-3AD6-4BCD-B8A0-8D1421F6D7EF}" type="presParOf" srcId="{E49AC4A4-57C0-4DBB-A189-C130D056F4ED}" destId="{89394DB3-692D-40CE-B3B2-1E235214CE61}" srcOrd="9" destOrd="0" presId="urn:microsoft.com/office/officeart/2005/8/layout/gear1"/>
    <dgm:cxn modelId="{E37561A1-ADA5-4B49-B699-98AE3AAEEC6E}" type="presParOf" srcId="{E49AC4A4-57C0-4DBB-A189-C130D056F4ED}" destId="{1CA455D5-7D00-487F-8580-8F631D221BB5}" srcOrd="10" destOrd="0" presId="urn:microsoft.com/office/officeart/2005/8/layout/gear1"/>
    <dgm:cxn modelId="{63B34ABB-2BA2-4187-B0CB-E45BF8A2ED95}" type="presParOf" srcId="{E49AC4A4-57C0-4DBB-A189-C130D056F4ED}" destId="{C4F6E1C7-5C1C-4F6F-A257-03321AB721DF}" srcOrd="11" destOrd="0" presId="urn:microsoft.com/office/officeart/2005/8/layout/gear1"/>
    <dgm:cxn modelId="{32A4A80D-19D7-4E0C-8794-7F93DBC1144B}" type="presParOf" srcId="{E49AC4A4-57C0-4DBB-A189-C130D056F4ED}" destId="{24312E97-31D7-4AA7-97EB-57A2BCB1439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05A4BA-442A-42D1-BC39-CEA1A7BA5221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E86388DA-601E-4898-A02D-CCE8BA15DF2D}">
      <dgm:prSet phldrT="[Szöveg]" custT="1"/>
      <dgm:spPr/>
      <dgm:t>
        <a:bodyPr/>
        <a:lstStyle/>
        <a:p>
          <a:r>
            <a:rPr lang="hu-HU" sz="1600" b="1" dirty="0" smtClean="0"/>
            <a:t>Jogi integráció</a:t>
          </a:r>
          <a:endParaRPr lang="hu-HU" sz="1600" b="1" dirty="0"/>
        </a:p>
      </dgm:t>
    </dgm:pt>
    <dgm:pt modelId="{0F2552FE-E967-4816-AF9F-C07C5A962820}" type="parTrans" cxnId="{A16B9BFE-E7C8-4B1D-B79E-CFABB8EB287A}">
      <dgm:prSet/>
      <dgm:spPr/>
      <dgm:t>
        <a:bodyPr/>
        <a:lstStyle/>
        <a:p>
          <a:endParaRPr lang="hu-HU"/>
        </a:p>
      </dgm:t>
    </dgm:pt>
    <dgm:pt modelId="{BF44A25D-3048-4576-8F67-C800D00D3F1A}" type="sibTrans" cxnId="{A16B9BFE-E7C8-4B1D-B79E-CFABB8EB287A}">
      <dgm:prSet/>
      <dgm:spPr/>
      <dgm:t>
        <a:bodyPr/>
        <a:lstStyle/>
        <a:p>
          <a:endParaRPr lang="hu-HU"/>
        </a:p>
      </dgm:t>
    </dgm:pt>
    <dgm:pt modelId="{407C6576-4404-4B5A-984A-6670377ECF62}">
      <dgm:prSet phldrT="[Szöveg]" custT="1"/>
      <dgm:spPr/>
      <dgm:t>
        <a:bodyPr/>
        <a:lstStyle/>
        <a:p>
          <a:r>
            <a:rPr lang="hu-HU" sz="1400" b="1" dirty="0" smtClean="0"/>
            <a:t>Negatív integráció</a:t>
          </a:r>
          <a:endParaRPr lang="hu-HU" sz="1400" b="1" dirty="0"/>
        </a:p>
      </dgm:t>
    </dgm:pt>
    <dgm:pt modelId="{EEA5A2DB-5BD2-49A9-9028-D10000E6FFA7}" type="parTrans" cxnId="{63A5AC44-D0AC-465C-89E5-0D19C2C1273B}">
      <dgm:prSet/>
      <dgm:spPr/>
      <dgm:t>
        <a:bodyPr/>
        <a:lstStyle/>
        <a:p>
          <a:endParaRPr lang="hu-HU"/>
        </a:p>
      </dgm:t>
    </dgm:pt>
    <dgm:pt modelId="{71999CB1-B6A3-49E3-BCC4-554C5BAF2092}" type="sibTrans" cxnId="{63A5AC44-D0AC-465C-89E5-0D19C2C1273B}">
      <dgm:prSet/>
      <dgm:spPr/>
      <dgm:t>
        <a:bodyPr/>
        <a:lstStyle/>
        <a:p>
          <a:endParaRPr lang="hu-HU"/>
        </a:p>
      </dgm:t>
    </dgm:pt>
    <dgm:pt modelId="{E5A1557F-D0AE-480F-BA48-AA6B8706D350}">
      <dgm:prSet phldrT="[Szöveg]" custT="1"/>
      <dgm:spPr/>
      <dgm:t>
        <a:bodyPr/>
        <a:lstStyle/>
        <a:p>
          <a:r>
            <a:rPr lang="hu-HU" sz="1400" b="1" dirty="0" smtClean="0"/>
            <a:t>Pozitív integráció - Jogközelítés (harmonizáció)</a:t>
          </a:r>
          <a:endParaRPr lang="hu-HU" sz="1400" b="1" dirty="0"/>
        </a:p>
      </dgm:t>
    </dgm:pt>
    <dgm:pt modelId="{1C18B77F-5F6C-41AB-92D5-9F184C8D9870}" type="parTrans" cxnId="{D6202AF4-5017-42F1-9333-D2DF3D6886BC}">
      <dgm:prSet/>
      <dgm:spPr/>
      <dgm:t>
        <a:bodyPr/>
        <a:lstStyle/>
        <a:p>
          <a:endParaRPr lang="hu-HU"/>
        </a:p>
      </dgm:t>
    </dgm:pt>
    <dgm:pt modelId="{C51E5926-BC20-4306-82E7-BD4AF1F861A2}" type="sibTrans" cxnId="{D6202AF4-5017-42F1-9333-D2DF3D6886BC}">
      <dgm:prSet/>
      <dgm:spPr/>
      <dgm:t>
        <a:bodyPr/>
        <a:lstStyle/>
        <a:p>
          <a:endParaRPr lang="hu-HU"/>
        </a:p>
      </dgm:t>
    </dgm:pt>
    <dgm:pt modelId="{7A11A51A-F540-4AC8-886D-81381D17B5BC}">
      <dgm:prSet phldrT="[Szöveg]"/>
      <dgm:spPr/>
      <dgm:t>
        <a:bodyPr/>
        <a:lstStyle/>
        <a:p>
          <a:r>
            <a:rPr lang="hu-HU" dirty="0" smtClean="0"/>
            <a:t>70/157/EGK irányelv a gépjárművek megengedett zajszintjéről és kipufogórendszereiről</a:t>
          </a:r>
          <a:endParaRPr lang="hu-HU" dirty="0"/>
        </a:p>
      </dgm:t>
    </dgm:pt>
    <dgm:pt modelId="{3EDD1ACA-3683-4190-90B4-608CC7D6730B}" type="parTrans" cxnId="{16588F53-91B4-4C8A-B165-C7639B149E7F}">
      <dgm:prSet/>
      <dgm:spPr/>
      <dgm:t>
        <a:bodyPr/>
        <a:lstStyle/>
        <a:p>
          <a:endParaRPr lang="hu-HU"/>
        </a:p>
      </dgm:t>
    </dgm:pt>
    <dgm:pt modelId="{27E6BEC0-8092-4F85-A7F6-609F336F1853}" type="sibTrans" cxnId="{16588F53-91B4-4C8A-B165-C7639B149E7F}">
      <dgm:prSet/>
      <dgm:spPr/>
      <dgm:t>
        <a:bodyPr/>
        <a:lstStyle/>
        <a:p>
          <a:endParaRPr lang="hu-HU"/>
        </a:p>
      </dgm:t>
    </dgm:pt>
    <dgm:pt modelId="{B255D14B-4EEB-4534-B51C-C0BC52D6233D}">
      <dgm:prSet phldrT="[Szöveg]"/>
      <dgm:spPr/>
      <dgm:t>
        <a:bodyPr/>
        <a:lstStyle/>
        <a:p>
          <a:r>
            <a:rPr lang="hu-HU" dirty="0" smtClean="0"/>
            <a:t>Tipikusan: korlátozások tilalma</a:t>
          </a:r>
          <a:endParaRPr lang="hu-HU" dirty="0"/>
        </a:p>
      </dgm:t>
    </dgm:pt>
    <dgm:pt modelId="{09ED911A-A86D-4E4A-9580-AE94CE3AB04C}" type="parTrans" cxnId="{C8B64B27-AC18-486E-929A-24AF34F06597}">
      <dgm:prSet/>
      <dgm:spPr/>
      <dgm:t>
        <a:bodyPr/>
        <a:lstStyle/>
        <a:p>
          <a:endParaRPr lang="hu-HU"/>
        </a:p>
      </dgm:t>
    </dgm:pt>
    <dgm:pt modelId="{2BB3F875-2B91-4C19-AE4A-D933FEBABF30}" type="sibTrans" cxnId="{C8B64B27-AC18-486E-929A-24AF34F06597}">
      <dgm:prSet/>
      <dgm:spPr/>
      <dgm:t>
        <a:bodyPr/>
        <a:lstStyle/>
        <a:p>
          <a:endParaRPr lang="hu-HU"/>
        </a:p>
      </dgm:t>
    </dgm:pt>
    <dgm:pt modelId="{6A569112-C869-44D2-9C33-2196214F0015}">
      <dgm:prSet phldrT="[Szöveg]"/>
      <dgm:spPr/>
      <dgm:t>
        <a:bodyPr/>
        <a:lstStyle/>
        <a:p>
          <a:r>
            <a:rPr lang="hu-HU" dirty="0" smtClean="0"/>
            <a:t>A 4 szabadság, uniós versenyjog</a:t>
          </a:r>
          <a:endParaRPr lang="hu-HU" dirty="0"/>
        </a:p>
      </dgm:t>
    </dgm:pt>
    <dgm:pt modelId="{171FC0E3-1987-4C12-B399-5A1332FF5CA9}" type="parTrans" cxnId="{A966E1E9-0A43-4194-A423-5B26F8E5356A}">
      <dgm:prSet/>
      <dgm:spPr/>
      <dgm:t>
        <a:bodyPr/>
        <a:lstStyle/>
        <a:p>
          <a:endParaRPr lang="hu-HU"/>
        </a:p>
      </dgm:t>
    </dgm:pt>
    <dgm:pt modelId="{4D2E8712-7532-42CA-A959-7ABA38DE7268}" type="sibTrans" cxnId="{A966E1E9-0A43-4194-A423-5B26F8E5356A}">
      <dgm:prSet/>
      <dgm:spPr/>
      <dgm:t>
        <a:bodyPr/>
        <a:lstStyle/>
        <a:p>
          <a:endParaRPr lang="hu-HU"/>
        </a:p>
      </dgm:t>
    </dgm:pt>
    <dgm:pt modelId="{8B308E7C-C461-4834-A888-A902F939986B}" type="asst">
      <dgm:prSet/>
      <dgm:spPr/>
      <dgm:t>
        <a:bodyPr/>
        <a:lstStyle/>
        <a:p>
          <a:r>
            <a:rPr lang="hu-HU" dirty="0" smtClean="0"/>
            <a:t>Negatív rendelkezések csak harmonizációs rendelkezések hiányában alkalmazhatók</a:t>
          </a:r>
          <a:endParaRPr lang="hu-HU" dirty="0"/>
        </a:p>
      </dgm:t>
    </dgm:pt>
    <dgm:pt modelId="{8D021763-5FEE-4DA0-853E-9C291F583B57}" type="parTrans" cxnId="{49DBB687-7DF0-4744-9FFA-3120A6665A93}">
      <dgm:prSet/>
      <dgm:spPr/>
      <dgm:t>
        <a:bodyPr/>
        <a:lstStyle/>
        <a:p>
          <a:endParaRPr lang="hu-HU"/>
        </a:p>
      </dgm:t>
    </dgm:pt>
    <dgm:pt modelId="{9A32A140-CA7A-49F1-930A-37E057494601}" type="sibTrans" cxnId="{49DBB687-7DF0-4744-9FFA-3120A6665A93}">
      <dgm:prSet/>
      <dgm:spPr/>
      <dgm:t>
        <a:bodyPr/>
        <a:lstStyle/>
        <a:p>
          <a:endParaRPr lang="hu-HU"/>
        </a:p>
      </dgm:t>
    </dgm:pt>
    <dgm:pt modelId="{CB9175BE-4770-4ADD-A6AF-8B58AD78EC97}" type="pres">
      <dgm:prSet presAssocID="{9005A4BA-442A-42D1-BC39-CEA1A7BA52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525A303C-0D06-4823-82CB-44AEF317A24E}" type="pres">
      <dgm:prSet presAssocID="{E86388DA-601E-4898-A02D-CCE8BA15DF2D}" presName="hierRoot1" presStyleCnt="0">
        <dgm:presLayoutVars>
          <dgm:hierBranch val="init"/>
        </dgm:presLayoutVars>
      </dgm:prSet>
      <dgm:spPr/>
    </dgm:pt>
    <dgm:pt modelId="{203B4B63-A1ED-4F10-9A56-80F18FC85A7A}" type="pres">
      <dgm:prSet presAssocID="{E86388DA-601E-4898-A02D-CCE8BA15DF2D}" presName="rootComposite1" presStyleCnt="0"/>
      <dgm:spPr/>
    </dgm:pt>
    <dgm:pt modelId="{C3F28193-DABA-4B04-A844-3A4599261119}" type="pres">
      <dgm:prSet presAssocID="{E86388DA-601E-4898-A02D-CCE8BA15DF2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BE18080-2C6B-49DB-8B79-78A034A4CD01}" type="pres">
      <dgm:prSet presAssocID="{E86388DA-601E-4898-A02D-CCE8BA15DF2D}" presName="rootConnector1" presStyleLbl="node1" presStyleIdx="0" presStyleCnt="0"/>
      <dgm:spPr/>
      <dgm:t>
        <a:bodyPr/>
        <a:lstStyle/>
        <a:p>
          <a:endParaRPr lang="hu-HU"/>
        </a:p>
      </dgm:t>
    </dgm:pt>
    <dgm:pt modelId="{7E7E9AB8-B889-4D20-B686-8D068C3F957F}" type="pres">
      <dgm:prSet presAssocID="{E86388DA-601E-4898-A02D-CCE8BA15DF2D}" presName="hierChild2" presStyleCnt="0"/>
      <dgm:spPr/>
    </dgm:pt>
    <dgm:pt modelId="{7F76C7E6-5921-4FD9-9392-B0B7D161E162}" type="pres">
      <dgm:prSet presAssocID="{1C18B77F-5F6C-41AB-92D5-9F184C8D9870}" presName="Name37" presStyleLbl="parChTrans1D2" presStyleIdx="0" presStyleCnt="2"/>
      <dgm:spPr/>
      <dgm:t>
        <a:bodyPr/>
        <a:lstStyle/>
        <a:p>
          <a:endParaRPr lang="hu-HU"/>
        </a:p>
      </dgm:t>
    </dgm:pt>
    <dgm:pt modelId="{7C8D9F2A-8E40-4DE3-BCC7-B797B0626C53}" type="pres">
      <dgm:prSet presAssocID="{E5A1557F-D0AE-480F-BA48-AA6B8706D350}" presName="hierRoot2" presStyleCnt="0">
        <dgm:presLayoutVars>
          <dgm:hierBranch val="init"/>
        </dgm:presLayoutVars>
      </dgm:prSet>
      <dgm:spPr/>
    </dgm:pt>
    <dgm:pt modelId="{02E6D92F-1005-4E6E-AD03-856268C7F517}" type="pres">
      <dgm:prSet presAssocID="{E5A1557F-D0AE-480F-BA48-AA6B8706D350}" presName="rootComposite" presStyleCnt="0"/>
      <dgm:spPr/>
    </dgm:pt>
    <dgm:pt modelId="{3193BE28-47EF-4EB7-9116-79D97EB660E9}" type="pres">
      <dgm:prSet presAssocID="{E5A1557F-D0AE-480F-BA48-AA6B8706D35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70B8D36-6C91-4168-A04C-E8FD87FE779B}" type="pres">
      <dgm:prSet presAssocID="{E5A1557F-D0AE-480F-BA48-AA6B8706D350}" presName="rootConnector" presStyleLbl="node2" presStyleIdx="0" presStyleCnt="2"/>
      <dgm:spPr/>
      <dgm:t>
        <a:bodyPr/>
        <a:lstStyle/>
        <a:p>
          <a:endParaRPr lang="hu-HU"/>
        </a:p>
      </dgm:t>
    </dgm:pt>
    <dgm:pt modelId="{74B17F0A-2A04-48B8-9E22-71F463C1C2AA}" type="pres">
      <dgm:prSet presAssocID="{E5A1557F-D0AE-480F-BA48-AA6B8706D350}" presName="hierChild4" presStyleCnt="0"/>
      <dgm:spPr/>
    </dgm:pt>
    <dgm:pt modelId="{31991C8F-45CD-443E-BAD6-AC7308F2A271}" type="pres">
      <dgm:prSet presAssocID="{3EDD1ACA-3683-4190-90B4-608CC7D6730B}" presName="Name37" presStyleLbl="parChTrans1D3" presStyleIdx="0" presStyleCnt="3"/>
      <dgm:spPr/>
      <dgm:t>
        <a:bodyPr/>
        <a:lstStyle/>
        <a:p>
          <a:endParaRPr lang="hu-HU"/>
        </a:p>
      </dgm:t>
    </dgm:pt>
    <dgm:pt modelId="{A387E905-71C2-48AF-8EAB-C82B87A8E0EE}" type="pres">
      <dgm:prSet presAssocID="{7A11A51A-F540-4AC8-886D-81381D17B5BC}" presName="hierRoot2" presStyleCnt="0">
        <dgm:presLayoutVars>
          <dgm:hierBranch val="init"/>
        </dgm:presLayoutVars>
      </dgm:prSet>
      <dgm:spPr/>
    </dgm:pt>
    <dgm:pt modelId="{59805141-F3D3-4589-BEA2-5185BE26154C}" type="pres">
      <dgm:prSet presAssocID="{7A11A51A-F540-4AC8-886D-81381D17B5BC}" presName="rootComposite" presStyleCnt="0"/>
      <dgm:spPr/>
    </dgm:pt>
    <dgm:pt modelId="{BB70F04C-5D2C-4A51-B965-E1B5737BC5DE}" type="pres">
      <dgm:prSet presAssocID="{7A11A51A-F540-4AC8-886D-81381D17B5B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BE83440-3021-4A38-B371-4E27A65FBEAD}" type="pres">
      <dgm:prSet presAssocID="{7A11A51A-F540-4AC8-886D-81381D17B5BC}" presName="rootConnector" presStyleLbl="node3" presStyleIdx="0" presStyleCnt="2"/>
      <dgm:spPr/>
      <dgm:t>
        <a:bodyPr/>
        <a:lstStyle/>
        <a:p>
          <a:endParaRPr lang="hu-HU"/>
        </a:p>
      </dgm:t>
    </dgm:pt>
    <dgm:pt modelId="{61F9A9E1-4C1A-4313-BE59-B1E4E21D9F28}" type="pres">
      <dgm:prSet presAssocID="{7A11A51A-F540-4AC8-886D-81381D17B5BC}" presName="hierChild4" presStyleCnt="0"/>
      <dgm:spPr/>
    </dgm:pt>
    <dgm:pt modelId="{BDAFFEED-6152-485C-B239-F135CB767175}" type="pres">
      <dgm:prSet presAssocID="{7A11A51A-F540-4AC8-886D-81381D17B5BC}" presName="hierChild5" presStyleCnt="0"/>
      <dgm:spPr/>
    </dgm:pt>
    <dgm:pt modelId="{6A4A6EDD-E5A4-457F-A84E-11AAC799E08B}" type="pres">
      <dgm:prSet presAssocID="{E5A1557F-D0AE-480F-BA48-AA6B8706D350}" presName="hierChild5" presStyleCnt="0"/>
      <dgm:spPr/>
    </dgm:pt>
    <dgm:pt modelId="{2474E744-78E1-4C88-BA3E-D46619923C4C}" type="pres">
      <dgm:prSet presAssocID="{EEA5A2DB-5BD2-49A9-9028-D10000E6FFA7}" presName="Name37" presStyleLbl="parChTrans1D2" presStyleIdx="1" presStyleCnt="2"/>
      <dgm:spPr/>
      <dgm:t>
        <a:bodyPr/>
        <a:lstStyle/>
        <a:p>
          <a:endParaRPr lang="hu-HU"/>
        </a:p>
      </dgm:t>
    </dgm:pt>
    <dgm:pt modelId="{E17CAC1C-C02D-4D72-AFF6-20C9048FD9CD}" type="pres">
      <dgm:prSet presAssocID="{407C6576-4404-4B5A-984A-6670377ECF62}" presName="hierRoot2" presStyleCnt="0">
        <dgm:presLayoutVars>
          <dgm:hierBranch val="init"/>
        </dgm:presLayoutVars>
      </dgm:prSet>
      <dgm:spPr/>
    </dgm:pt>
    <dgm:pt modelId="{527613EC-DCFB-4152-A9CE-42192A1A4E3F}" type="pres">
      <dgm:prSet presAssocID="{407C6576-4404-4B5A-984A-6670377ECF62}" presName="rootComposite" presStyleCnt="0"/>
      <dgm:spPr/>
    </dgm:pt>
    <dgm:pt modelId="{0E4599BA-7957-4BB9-8168-3414149C7889}" type="pres">
      <dgm:prSet presAssocID="{407C6576-4404-4B5A-984A-6670377ECF6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3334F12-1C31-406E-92A1-01F8C4C31580}" type="pres">
      <dgm:prSet presAssocID="{407C6576-4404-4B5A-984A-6670377ECF62}" presName="rootConnector" presStyleLbl="node2" presStyleIdx="1" presStyleCnt="2"/>
      <dgm:spPr/>
      <dgm:t>
        <a:bodyPr/>
        <a:lstStyle/>
        <a:p>
          <a:endParaRPr lang="hu-HU"/>
        </a:p>
      </dgm:t>
    </dgm:pt>
    <dgm:pt modelId="{DCC2DB76-6A07-4BFF-B943-5B04E63C95F6}" type="pres">
      <dgm:prSet presAssocID="{407C6576-4404-4B5A-984A-6670377ECF62}" presName="hierChild4" presStyleCnt="0"/>
      <dgm:spPr/>
    </dgm:pt>
    <dgm:pt modelId="{2DC884DD-198E-4226-9750-B43C384A1C7F}" type="pres">
      <dgm:prSet presAssocID="{09ED911A-A86D-4E4A-9580-AE94CE3AB04C}" presName="Name37" presStyleLbl="parChTrans1D3" presStyleIdx="1" presStyleCnt="3"/>
      <dgm:spPr/>
      <dgm:t>
        <a:bodyPr/>
        <a:lstStyle/>
        <a:p>
          <a:endParaRPr lang="hu-HU"/>
        </a:p>
      </dgm:t>
    </dgm:pt>
    <dgm:pt modelId="{E0B748B3-F555-4832-A5A3-F094FF3BFA87}" type="pres">
      <dgm:prSet presAssocID="{B255D14B-4EEB-4534-B51C-C0BC52D6233D}" presName="hierRoot2" presStyleCnt="0">
        <dgm:presLayoutVars>
          <dgm:hierBranch val="init"/>
        </dgm:presLayoutVars>
      </dgm:prSet>
      <dgm:spPr/>
    </dgm:pt>
    <dgm:pt modelId="{7D745471-CF00-46A7-B452-A0D4B76D4BD9}" type="pres">
      <dgm:prSet presAssocID="{B255D14B-4EEB-4534-B51C-C0BC52D6233D}" presName="rootComposite" presStyleCnt="0"/>
      <dgm:spPr/>
    </dgm:pt>
    <dgm:pt modelId="{333D8834-FDCA-4904-B87C-98FA62865998}" type="pres">
      <dgm:prSet presAssocID="{B255D14B-4EEB-4534-B51C-C0BC52D6233D}" presName="rootText" presStyleLbl="node3" presStyleIdx="1" presStyleCnt="2" custLinFactY="-13509" custLinFactNeighborX="76299" custLinFactNeighborY="-10000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03149B5-A93D-4CF5-B47A-1008C9616F89}" type="pres">
      <dgm:prSet presAssocID="{B255D14B-4EEB-4534-B51C-C0BC52D6233D}" presName="rootConnector" presStyleLbl="node3" presStyleIdx="1" presStyleCnt="2"/>
      <dgm:spPr/>
      <dgm:t>
        <a:bodyPr/>
        <a:lstStyle/>
        <a:p>
          <a:endParaRPr lang="hu-HU"/>
        </a:p>
      </dgm:t>
    </dgm:pt>
    <dgm:pt modelId="{5855B9B0-3AE2-4C5B-93E0-143B92990818}" type="pres">
      <dgm:prSet presAssocID="{B255D14B-4EEB-4534-B51C-C0BC52D6233D}" presName="hierChild4" presStyleCnt="0"/>
      <dgm:spPr/>
    </dgm:pt>
    <dgm:pt modelId="{B4649625-3B8D-4885-998D-8136C5D72873}" type="pres">
      <dgm:prSet presAssocID="{171FC0E3-1987-4C12-B399-5A1332FF5CA9}" presName="Name37" presStyleLbl="parChTrans1D4" presStyleIdx="0" presStyleCnt="1"/>
      <dgm:spPr/>
      <dgm:t>
        <a:bodyPr/>
        <a:lstStyle/>
        <a:p>
          <a:endParaRPr lang="hu-HU"/>
        </a:p>
      </dgm:t>
    </dgm:pt>
    <dgm:pt modelId="{F2E3BACA-BC93-4D13-9546-8B257A74D6A1}" type="pres">
      <dgm:prSet presAssocID="{6A569112-C869-44D2-9C33-2196214F0015}" presName="hierRoot2" presStyleCnt="0">
        <dgm:presLayoutVars>
          <dgm:hierBranch val="init"/>
        </dgm:presLayoutVars>
      </dgm:prSet>
      <dgm:spPr/>
    </dgm:pt>
    <dgm:pt modelId="{7A6216A2-416C-45C8-8FD4-C459A25DF0E5}" type="pres">
      <dgm:prSet presAssocID="{6A569112-C869-44D2-9C33-2196214F0015}" presName="rootComposite" presStyleCnt="0"/>
      <dgm:spPr/>
    </dgm:pt>
    <dgm:pt modelId="{DB291604-1F4F-4E1E-BEAF-5672C75B3AC7}" type="pres">
      <dgm:prSet presAssocID="{6A569112-C869-44D2-9C33-2196214F0015}" presName="rootText" presStyleLbl="node4" presStyleIdx="0" presStyleCnt="1" custLinFactY="-4874" custLinFactNeighborX="7976" custLinFactNeighborY="-10000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8410D2C-D924-4B41-B99B-D9267F9BB13C}" type="pres">
      <dgm:prSet presAssocID="{6A569112-C869-44D2-9C33-2196214F0015}" presName="rootConnector" presStyleLbl="node4" presStyleIdx="0" presStyleCnt="1"/>
      <dgm:spPr/>
      <dgm:t>
        <a:bodyPr/>
        <a:lstStyle/>
        <a:p>
          <a:endParaRPr lang="hu-HU"/>
        </a:p>
      </dgm:t>
    </dgm:pt>
    <dgm:pt modelId="{38487DF5-FD33-40EF-812B-DF70794D1E9E}" type="pres">
      <dgm:prSet presAssocID="{6A569112-C869-44D2-9C33-2196214F0015}" presName="hierChild4" presStyleCnt="0"/>
      <dgm:spPr/>
    </dgm:pt>
    <dgm:pt modelId="{3CCFA2BA-3B82-49A0-A0E6-ECE9FC48FB82}" type="pres">
      <dgm:prSet presAssocID="{6A569112-C869-44D2-9C33-2196214F0015}" presName="hierChild5" presStyleCnt="0"/>
      <dgm:spPr/>
    </dgm:pt>
    <dgm:pt modelId="{873D8BDC-5356-4085-8426-46748E973A2A}" type="pres">
      <dgm:prSet presAssocID="{B255D14B-4EEB-4534-B51C-C0BC52D6233D}" presName="hierChild5" presStyleCnt="0"/>
      <dgm:spPr/>
    </dgm:pt>
    <dgm:pt modelId="{82CD1F19-B3C2-4A32-9CDE-0EE8DEBBFC5E}" type="pres">
      <dgm:prSet presAssocID="{407C6576-4404-4B5A-984A-6670377ECF62}" presName="hierChild5" presStyleCnt="0"/>
      <dgm:spPr/>
    </dgm:pt>
    <dgm:pt modelId="{6C58ED34-31F9-4700-8BCE-BFF0450E8DE4}" type="pres">
      <dgm:prSet presAssocID="{8D021763-5FEE-4DA0-853E-9C291F583B57}" presName="Name111" presStyleLbl="parChTrans1D3" presStyleIdx="2" presStyleCnt="3"/>
      <dgm:spPr/>
      <dgm:t>
        <a:bodyPr/>
        <a:lstStyle/>
        <a:p>
          <a:endParaRPr lang="hu-HU"/>
        </a:p>
      </dgm:t>
    </dgm:pt>
    <dgm:pt modelId="{643DF0EE-35E9-4535-A8B7-0B272BF42128}" type="pres">
      <dgm:prSet presAssocID="{8B308E7C-C461-4834-A888-A902F939986B}" presName="hierRoot3" presStyleCnt="0">
        <dgm:presLayoutVars>
          <dgm:hierBranch val="init"/>
        </dgm:presLayoutVars>
      </dgm:prSet>
      <dgm:spPr/>
    </dgm:pt>
    <dgm:pt modelId="{17CD86CD-D03D-42D5-ADEA-166D720C463E}" type="pres">
      <dgm:prSet presAssocID="{8B308E7C-C461-4834-A888-A902F939986B}" presName="rootComposite3" presStyleCnt="0"/>
      <dgm:spPr/>
    </dgm:pt>
    <dgm:pt modelId="{767A88E9-341B-4347-ADE3-BB9EBC46C2E8}" type="pres">
      <dgm:prSet presAssocID="{8B308E7C-C461-4834-A888-A902F939986B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99024A1-FB19-4002-BF10-9E65190314A3}" type="pres">
      <dgm:prSet presAssocID="{8B308E7C-C461-4834-A888-A902F939986B}" presName="rootConnector3" presStyleLbl="asst2" presStyleIdx="0" presStyleCnt="1"/>
      <dgm:spPr/>
      <dgm:t>
        <a:bodyPr/>
        <a:lstStyle/>
        <a:p>
          <a:endParaRPr lang="hu-HU"/>
        </a:p>
      </dgm:t>
    </dgm:pt>
    <dgm:pt modelId="{E3ED63D8-BF57-4FB2-A315-C92C25B3F231}" type="pres">
      <dgm:prSet presAssocID="{8B308E7C-C461-4834-A888-A902F939986B}" presName="hierChild6" presStyleCnt="0"/>
      <dgm:spPr/>
    </dgm:pt>
    <dgm:pt modelId="{F1038284-E898-4BD9-81D9-A69A7EF138BC}" type="pres">
      <dgm:prSet presAssocID="{8B308E7C-C461-4834-A888-A902F939986B}" presName="hierChild7" presStyleCnt="0"/>
      <dgm:spPr/>
    </dgm:pt>
    <dgm:pt modelId="{CE378573-4FEF-46AC-8620-221CD29EFD13}" type="pres">
      <dgm:prSet presAssocID="{E86388DA-601E-4898-A02D-CCE8BA15DF2D}" presName="hierChild3" presStyleCnt="0"/>
      <dgm:spPr/>
    </dgm:pt>
  </dgm:ptLst>
  <dgm:cxnLst>
    <dgm:cxn modelId="{196A0588-57F3-4959-93FF-38F56B8157D1}" type="presOf" srcId="{7A11A51A-F540-4AC8-886D-81381D17B5BC}" destId="{6BE83440-3021-4A38-B371-4E27A65FBEAD}" srcOrd="1" destOrd="0" presId="urn:microsoft.com/office/officeart/2005/8/layout/orgChart1"/>
    <dgm:cxn modelId="{6B05C449-762E-485D-ABD7-EB7B550753AC}" type="presOf" srcId="{B255D14B-4EEB-4534-B51C-C0BC52D6233D}" destId="{A03149B5-A93D-4CF5-B47A-1008C9616F89}" srcOrd="1" destOrd="0" presId="urn:microsoft.com/office/officeart/2005/8/layout/orgChart1"/>
    <dgm:cxn modelId="{63A5AC44-D0AC-465C-89E5-0D19C2C1273B}" srcId="{E86388DA-601E-4898-A02D-CCE8BA15DF2D}" destId="{407C6576-4404-4B5A-984A-6670377ECF62}" srcOrd="1" destOrd="0" parTransId="{EEA5A2DB-5BD2-49A9-9028-D10000E6FFA7}" sibTransId="{71999CB1-B6A3-49E3-BCC4-554C5BAF2092}"/>
    <dgm:cxn modelId="{2ECCF708-F18D-4154-B55B-66D7B6723A77}" type="presOf" srcId="{3EDD1ACA-3683-4190-90B4-608CC7D6730B}" destId="{31991C8F-45CD-443E-BAD6-AC7308F2A271}" srcOrd="0" destOrd="0" presId="urn:microsoft.com/office/officeart/2005/8/layout/orgChart1"/>
    <dgm:cxn modelId="{49DBB687-7DF0-4744-9FFA-3120A6665A93}" srcId="{407C6576-4404-4B5A-984A-6670377ECF62}" destId="{8B308E7C-C461-4834-A888-A902F939986B}" srcOrd="1" destOrd="0" parTransId="{8D021763-5FEE-4DA0-853E-9C291F583B57}" sibTransId="{9A32A140-CA7A-49F1-930A-37E057494601}"/>
    <dgm:cxn modelId="{9067727F-0FBD-4113-A5C4-6AB098A4E515}" type="presOf" srcId="{7A11A51A-F540-4AC8-886D-81381D17B5BC}" destId="{BB70F04C-5D2C-4A51-B965-E1B5737BC5DE}" srcOrd="0" destOrd="0" presId="urn:microsoft.com/office/officeart/2005/8/layout/orgChart1"/>
    <dgm:cxn modelId="{EBFCF137-6F6E-452E-8394-A91F24BDBBC2}" type="presOf" srcId="{09ED911A-A86D-4E4A-9580-AE94CE3AB04C}" destId="{2DC884DD-198E-4226-9750-B43C384A1C7F}" srcOrd="0" destOrd="0" presId="urn:microsoft.com/office/officeart/2005/8/layout/orgChart1"/>
    <dgm:cxn modelId="{AFD0780E-491E-4E46-B694-BB3AA7D98F30}" type="presOf" srcId="{8B308E7C-C461-4834-A888-A902F939986B}" destId="{767A88E9-341B-4347-ADE3-BB9EBC46C2E8}" srcOrd="0" destOrd="0" presId="urn:microsoft.com/office/officeart/2005/8/layout/orgChart1"/>
    <dgm:cxn modelId="{D71146E5-32C7-4052-91F1-BF76D57251A8}" type="presOf" srcId="{B255D14B-4EEB-4534-B51C-C0BC52D6233D}" destId="{333D8834-FDCA-4904-B87C-98FA62865998}" srcOrd="0" destOrd="0" presId="urn:microsoft.com/office/officeart/2005/8/layout/orgChart1"/>
    <dgm:cxn modelId="{D6202AF4-5017-42F1-9333-D2DF3D6886BC}" srcId="{E86388DA-601E-4898-A02D-CCE8BA15DF2D}" destId="{E5A1557F-D0AE-480F-BA48-AA6B8706D350}" srcOrd="0" destOrd="0" parTransId="{1C18B77F-5F6C-41AB-92D5-9F184C8D9870}" sibTransId="{C51E5926-BC20-4306-82E7-BD4AF1F861A2}"/>
    <dgm:cxn modelId="{94043EF4-047B-4D3A-B3CC-D6852036B0CB}" type="presOf" srcId="{E86388DA-601E-4898-A02D-CCE8BA15DF2D}" destId="{C3F28193-DABA-4B04-A844-3A4599261119}" srcOrd="0" destOrd="0" presId="urn:microsoft.com/office/officeart/2005/8/layout/orgChart1"/>
    <dgm:cxn modelId="{A16B9BFE-E7C8-4B1D-B79E-CFABB8EB287A}" srcId="{9005A4BA-442A-42D1-BC39-CEA1A7BA5221}" destId="{E86388DA-601E-4898-A02D-CCE8BA15DF2D}" srcOrd="0" destOrd="0" parTransId="{0F2552FE-E967-4816-AF9F-C07C5A962820}" sibTransId="{BF44A25D-3048-4576-8F67-C800D00D3F1A}"/>
    <dgm:cxn modelId="{F57A920B-DBC2-46EB-B405-CDB258C09E7C}" type="presOf" srcId="{8B308E7C-C461-4834-A888-A902F939986B}" destId="{399024A1-FB19-4002-BF10-9E65190314A3}" srcOrd="1" destOrd="0" presId="urn:microsoft.com/office/officeart/2005/8/layout/orgChart1"/>
    <dgm:cxn modelId="{677EC8FD-8AA4-4018-93B9-737E2812EA2E}" type="presOf" srcId="{6A569112-C869-44D2-9C33-2196214F0015}" destId="{DB291604-1F4F-4E1E-BEAF-5672C75B3AC7}" srcOrd="0" destOrd="0" presId="urn:microsoft.com/office/officeart/2005/8/layout/orgChart1"/>
    <dgm:cxn modelId="{C8B64B27-AC18-486E-929A-24AF34F06597}" srcId="{407C6576-4404-4B5A-984A-6670377ECF62}" destId="{B255D14B-4EEB-4534-B51C-C0BC52D6233D}" srcOrd="0" destOrd="0" parTransId="{09ED911A-A86D-4E4A-9580-AE94CE3AB04C}" sibTransId="{2BB3F875-2B91-4C19-AE4A-D933FEBABF30}"/>
    <dgm:cxn modelId="{A966E1E9-0A43-4194-A423-5B26F8E5356A}" srcId="{B255D14B-4EEB-4534-B51C-C0BC52D6233D}" destId="{6A569112-C869-44D2-9C33-2196214F0015}" srcOrd="0" destOrd="0" parTransId="{171FC0E3-1987-4C12-B399-5A1332FF5CA9}" sibTransId="{4D2E8712-7532-42CA-A959-7ABA38DE7268}"/>
    <dgm:cxn modelId="{E1F95A50-79D8-4C0D-8EE9-7DE014DA71DA}" type="presOf" srcId="{E86388DA-601E-4898-A02D-CCE8BA15DF2D}" destId="{0BE18080-2C6B-49DB-8B79-78A034A4CD01}" srcOrd="1" destOrd="0" presId="urn:microsoft.com/office/officeart/2005/8/layout/orgChart1"/>
    <dgm:cxn modelId="{C5068A3E-02A2-4636-95B5-E7FE634287F9}" type="presOf" srcId="{1C18B77F-5F6C-41AB-92D5-9F184C8D9870}" destId="{7F76C7E6-5921-4FD9-9392-B0B7D161E162}" srcOrd="0" destOrd="0" presId="urn:microsoft.com/office/officeart/2005/8/layout/orgChart1"/>
    <dgm:cxn modelId="{56836787-9DDE-4347-BF35-B75D1163CC3B}" type="presOf" srcId="{9005A4BA-442A-42D1-BC39-CEA1A7BA5221}" destId="{CB9175BE-4770-4ADD-A6AF-8B58AD78EC97}" srcOrd="0" destOrd="0" presId="urn:microsoft.com/office/officeart/2005/8/layout/orgChart1"/>
    <dgm:cxn modelId="{16588F53-91B4-4C8A-B165-C7639B149E7F}" srcId="{E5A1557F-D0AE-480F-BA48-AA6B8706D350}" destId="{7A11A51A-F540-4AC8-886D-81381D17B5BC}" srcOrd="0" destOrd="0" parTransId="{3EDD1ACA-3683-4190-90B4-608CC7D6730B}" sibTransId="{27E6BEC0-8092-4F85-A7F6-609F336F1853}"/>
    <dgm:cxn modelId="{45DC423F-3835-4481-9A92-93197A97557C}" type="presOf" srcId="{407C6576-4404-4B5A-984A-6670377ECF62}" destId="{0E4599BA-7957-4BB9-8168-3414149C7889}" srcOrd="0" destOrd="0" presId="urn:microsoft.com/office/officeart/2005/8/layout/orgChart1"/>
    <dgm:cxn modelId="{1A835F10-7815-42D4-8786-BFAA71400BE0}" type="presOf" srcId="{171FC0E3-1987-4C12-B399-5A1332FF5CA9}" destId="{B4649625-3B8D-4885-998D-8136C5D72873}" srcOrd="0" destOrd="0" presId="urn:microsoft.com/office/officeart/2005/8/layout/orgChart1"/>
    <dgm:cxn modelId="{1C479A8F-2261-40C6-BBB0-B125235F3CE9}" type="presOf" srcId="{6A569112-C869-44D2-9C33-2196214F0015}" destId="{28410D2C-D924-4B41-B99B-D9267F9BB13C}" srcOrd="1" destOrd="0" presId="urn:microsoft.com/office/officeart/2005/8/layout/orgChart1"/>
    <dgm:cxn modelId="{1729E53E-EFD9-4A7C-95C5-A75C0FED14CE}" type="presOf" srcId="{8D021763-5FEE-4DA0-853E-9C291F583B57}" destId="{6C58ED34-31F9-4700-8BCE-BFF0450E8DE4}" srcOrd="0" destOrd="0" presId="urn:microsoft.com/office/officeart/2005/8/layout/orgChart1"/>
    <dgm:cxn modelId="{5EF1C8AA-86CE-46AA-8274-B2FE96990548}" type="presOf" srcId="{E5A1557F-D0AE-480F-BA48-AA6B8706D350}" destId="{3193BE28-47EF-4EB7-9116-79D97EB660E9}" srcOrd="0" destOrd="0" presId="urn:microsoft.com/office/officeart/2005/8/layout/orgChart1"/>
    <dgm:cxn modelId="{498A9665-6E83-4E89-9589-79847326DDF6}" type="presOf" srcId="{EEA5A2DB-5BD2-49A9-9028-D10000E6FFA7}" destId="{2474E744-78E1-4C88-BA3E-D46619923C4C}" srcOrd="0" destOrd="0" presId="urn:microsoft.com/office/officeart/2005/8/layout/orgChart1"/>
    <dgm:cxn modelId="{F83CC02E-925A-453B-BE07-0815AFC84D4F}" type="presOf" srcId="{E5A1557F-D0AE-480F-BA48-AA6B8706D350}" destId="{A70B8D36-6C91-4168-A04C-E8FD87FE779B}" srcOrd="1" destOrd="0" presId="urn:microsoft.com/office/officeart/2005/8/layout/orgChart1"/>
    <dgm:cxn modelId="{0A4B41CB-7961-4573-890E-EF9019CF417B}" type="presOf" srcId="{407C6576-4404-4B5A-984A-6670377ECF62}" destId="{A3334F12-1C31-406E-92A1-01F8C4C31580}" srcOrd="1" destOrd="0" presId="urn:microsoft.com/office/officeart/2005/8/layout/orgChart1"/>
    <dgm:cxn modelId="{64157410-CEC5-4FFB-8581-825808C2F120}" type="presParOf" srcId="{CB9175BE-4770-4ADD-A6AF-8B58AD78EC97}" destId="{525A303C-0D06-4823-82CB-44AEF317A24E}" srcOrd="0" destOrd="0" presId="urn:microsoft.com/office/officeart/2005/8/layout/orgChart1"/>
    <dgm:cxn modelId="{354D60F2-9A5B-46BE-80FE-AFAB5858B949}" type="presParOf" srcId="{525A303C-0D06-4823-82CB-44AEF317A24E}" destId="{203B4B63-A1ED-4F10-9A56-80F18FC85A7A}" srcOrd="0" destOrd="0" presId="urn:microsoft.com/office/officeart/2005/8/layout/orgChart1"/>
    <dgm:cxn modelId="{98151C4E-9218-4B6E-B6E0-CD951D350875}" type="presParOf" srcId="{203B4B63-A1ED-4F10-9A56-80F18FC85A7A}" destId="{C3F28193-DABA-4B04-A844-3A4599261119}" srcOrd="0" destOrd="0" presId="urn:microsoft.com/office/officeart/2005/8/layout/orgChart1"/>
    <dgm:cxn modelId="{CD2398E4-C069-48FF-B013-A5BCA6FB9D9D}" type="presParOf" srcId="{203B4B63-A1ED-4F10-9A56-80F18FC85A7A}" destId="{0BE18080-2C6B-49DB-8B79-78A034A4CD01}" srcOrd="1" destOrd="0" presId="urn:microsoft.com/office/officeart/2005/8/layout/orgChart1"/>
    <dgm:cxn modelId="{6B21C777-C50E-4258-91AD-D29CF92D419E}" type="presParOf" srcId="{525A303C-0D06-4823-82CB-44AEF317A24E}" destId="{7E7E9AB8-B889-4D20-B686-8D068C3F957F}" srcOrd="1" destOrd="0" presId="urn:microsoft.com/office/officeart/2005/8/layout/orgChart1"/>
    <dgm:cxn modelId="{51E943D6-7E8A-4A63-9D67-65F6EE88B4B2}" type="presParOf" srcId="{7E7E9AB8-B889-4D20-B686-8D068C3F957F}" destId="{7F76C7E6-5921-4FD9-9392-B0B7D161E162}" srcOrd="0" destOrd="0" presId="urn:microsoft.com/office/officeart/2005/8/layout/orgChart1"/>
    <dgm:cxn modelId="{B18A5E9C-9FC3-4B6D-8257-8C442F99E7C1}" type="presParOf" srcId="{7E7E9AB8-B889-4D20-B686-8D068C3F957F}" destId="{7C8D9F2A-8E40-4DE3-BCC7-B797B0626C53}" srcOrd="1" destOrd="0" presId="urn:microsoft.com/office/officeart/2005/8/layout/orgChart1"/>
    <dgm:cxn modelId="{EB99B589-E967-4E67-B7DA-E9C637B85923}" type="presParOf" srcId="{7C8D9F2A-8E40-4DE3-BCC7-B797B0626C53}" destId="{02E6D92F-1005-4E6E-AD03-856268C7F517}" srcOrd="0" destOrd="0" presId="urn:microsoft.com/office/officeart/2005/8/layout/orgChart1"/>
    <dgm:cxn modelId="{887CDE50-9A40-4B85-84E0-607F45DE9975}" type="presParOf" srcId="{02E6D92F-1005-4E6E-AD03-856268C7F517}" destId="{3193BE28-47EF-4EB7-9116-79D97EB660E9}" srcOrd="0" destOrd="0" presId="urn:microsoft.com/office/officeart/2005/8/layout/orgChart1"/>
    <dgm:cxn modelId="{4E62C80E-FD55-4650-9C56-2FDED77D9B58}" type="presParOf" srcId="{02E6D92F-1005-4E6E-AD03-856268C7F517}" destId="{A70B8D36-6C91-4168-A04C-E8FD87FE779B}" srcOrd="1" destOrd="0" presId="urn:microsoft.com/office/officeart/2005/8/layout/orgChart1"/>
    <dgm:cxn modelId="{5634E858-C374-4160-B121-79D1AEABB4F7}" type="presParOf" srcId="{7C8D9F2A-8E40-4DE3-BCC7-B797B0626C53}" destId="{74B17F0A-2A04-48B8-9E22-71F463C1C2AA}" srcOrd="1" destOrd="0" presId="urn:microsoft.com/office/officeart/2005/8/layout/orgChart1"/>
    <dgm:cxn modelId="{E2272238-2F1E-4424-ADFA-F89BCDBF8240}" type="presParOf" srcId="{74B17F0A-2A04-48B8-9E22-71F463C1C2AA}" destId="{31991C8F-45CD-443E-BAD6-AC7308F2A271}" srcOrd="0" destOrd="0" presId="urn:microsoft.com/office/officeart/2005/8/layout/orgChart1"/>
    <dgm:cxn modelId="{D62ECAF6-A20E-4C46-A3C1-F39EBA1CCC36}" type="presParOf" srcId="{74B17F0A-2A04-48B8-9E22-71F463C1C2AA}" destId="{A387E905-71C2-48AF-8EAB-C82B87A8E0EE}" srcOrd="1" destOrd="0" presId="urn:microsoft.com/office/officeart/2005/8/layout/orgChart1"/>
    <dgm:cxn modelId="{EF0A639E-D983-45B5-B0D9-55129266B1D6}" type="presParOf" srcId="{A387E905-71C2-48AF-8EAB-C82B87A8E0EE}" destId="{59805141-F3D3-4589-BEA2-5185BE26154C}" srcOrd="0" destOrd="0" presId="urn:microsoft.com/office/officeart/2005/8/layout/orgChart1"/>
    <dgm:cxn modelId="{BE39E2F6-D26D-4824-A95A-50A33024AB5C}" type="presParOf" srcId="{59805141-F3D3-4589-BEA2-5185BE26154C}" destId="{BB70F04C-5D2C-4A51-B965-E1B5737BC5DE}" srcOrd="0" destOrd="0" presId="urn:microsoft.com/office/officeart/2005/8/layout/orgChart1"/>
    <dgm:cxn modelId="{2FFE9AE1-D086-41D5-B44A-C854B74F09AB}" type="presParOf" srcId="{59805141-F3D3-4589-BEA2-5185BE26154C}" destId="{6BE83440-3021-4A38-B371-4E27A65FBEAD}" srcOrd="1" destOrd="0" presId="urn:microsoft.com/office/officeart/2005/8/layout/orgChart1"/>
    <dgm:cxn modelId="{DB5E6ED6-A286-4C52-817F-AFA29B141A19}" type="presParOf" srcId="{A387E905-71C2-48AF-8EAB-C82B87A8E0EE}" destId="{61F9A9E1-4C1A-4313-BE59-B1E4E21D9F28}" srcOrd="1" destOrd="0" presId="urn:microsoft.com/office/officeart/2005/8/layout/orgChart1"/>
    <dgm:cxn modelId="{834BA0A1-9866-4FEA-A1B0-4FF58DA5B702}" type="presParOf" srcId="{A387E905-71C2-48AF-8EAB-C82B87A8E0EE}" destId="{BDAFFEED-6152-485C-B239-F135CB767175}" srcOrd="2" destOrd="0" presId="urn:microsoft.com/office/officeart/2005/8/layout/orgChart1"/>
    <dgm:cxn modelId="{D25CCE8F-7A24-4769-926F-F7A4C7E2C201}" type="presParOf" srcId="{7C8D9F2A-8E40-4DE3-BCC7-B797B0626C53}" destId="{6A4A6EDD-E5A4-457F-A84E-11AAC799E08B}" srcOrd="2" destOrd="0" presId="urn:microsoft.com/office/officeart/2005/8/layout/orgChart1"/>
    <dgm:cxn modelId="{3EB24438-D569-46A2-BAC2-A0F74E56DD34}" type="presParOf" srcId="{7E7E9AB8-B889-4D20-B686-8D068C3F957F}" destId="{2474E744-78E1-4C88-BA3E-D46619923C4C}" srcOrd="2" destOrd="0" presId="urn:microsoft.com/office/officeart/2005/8/layout/orgChart1"/>
    <dgm:cxn modelId="{2B15FFA8-44B9-400C-AB59-8A81CDCB59E8}" type="presParOf" srcId="{7E7E9AB8-B889-4D20-B686-8D068C3F957F}" destId="{E17CAC1C-C02D-4D72-AFF6-20C9048FD9CD}" srcOrd="3" destOrd="0" presId="urn:microsoft.com/office/officeart/2005/8/layout/orgChart1"/>
    <dgm:cxn modelId="{8229030D-150D-48B7-A36F-F49DEA81CAA0}" type="presParOf" srcId="{E17CAC1C-C02D-4D72-AFF6-20C9048FD9CD}" destId="{527613EC-DCFB-4152-A9CE-42192A1A4E3F}" srcOrd="0" destOrd="0" presId="urn:microsoft.com/office/officeart/2005/8/layout/orgChart1"/>
    <dgm:cxn modelId="{3B6AD6CA-DA73-40BA-9AB9-246442D48A80}" type="presParOf" srcId="{527613EC-DCFB-4152-A9CE-42192A1A4E3F}" destId="{0E4599BA-7957-4BB9-8168-3414149C7889}" srcOrd="0" destOrd="0" presId="urn:microsoft.com/office/officeart/2005/8/layout/orgChart1"/>
    <dgm:cxn modelId="{23234154-359C-42D3-ADFE-E180AF5DDA94}" type="presParOf" srcId="{527613EC-DCFB-4152-A9CE-42192A1A4E3F}" destId="{A3334F12-1C31-406E-92A1-01F8C4C31580}" srcOrd="1" destOrd="0" presId="urn:microsoft.com/office/officeart/2005/8/layout/orgChart1"/>
    <dgm:cxn modelId="{7182B9CF-8D96-4F98-A5A2-C5B4F9C8E64D}" type="presParOf" srcId="{E17CAC1C-C02D-4D72-AFF6-20C9048FD9CD}" destId="{DCC2DB76-6A07-4BFF-B943-5B04E63C95F6}" srcOrd="1" destOrd="0" presId="urn:microsoft.com/office/officeart/2005/8/layout/orgChart1"/>
    <dgm:cxn modelId="{17FC119E-6053-4DD2-A4F7-CC1B47EAAFF5}" type="presParOf" srcId="{DCC2DB76-6A07-4BFF-B943-5B04E63C95F6}" destId="{2DC884DD-198E-4226-9750-B43C384A1C7F}" srcOrd="0" destOrd="0" presId="urn:microsoft.com/office/officeart/2005/8/layout/orgChart1"/>
    <dgm:cxn modelId="{1875051E-D853-4C12-B478-6A44506051C2}" type="presParOf" srcId="{DCC2DB76-6A07-4BFF-B943-5B04E63C95F6}" destId="{E0B748B3-F555-4832-A5A3-F094FF3BFA87}" srcOrd="1" destOrd="0" presId="urn:microsoft.com/office/officeart/2005/8/layout/orgChart1"/>
    <dgm:cxn modelId="{166EB31C-4556-4176-8154-75F88F1DA328}" type="presParOf" srcId="{E0B748B3-F555-4832-A5A3-F094FF3BFA87}" destId="{7D745471-CF00-46A7-B452-A0D4B76D4BD9}" srcOrd="0" destOrd="0" presId="urn:microsoft.com/office/officeart/2005/8/layout/orgChart1"/>
    <dgm:cxn modelId="{60BE051D-ECBC-4D50-8836-249BBC171B5C}" type="presParOf" srcId="{7D745471-CF00-46A7-B452-A0D4B76D4BD9}" destId="{333D8834-FDCA-4904-B87C-98FA62865998}" srcOrd="0" destOrd="0" presId="urn:microsoft.com/office/officeart/2005/8/layout/orgChart1"/>
    <dgm:cxn modelId="{BCFA7E32-FCF9-4C43-A3CD-9F4F07E2C45F}" type="presParOf" srcId="{7D745471-CF00-46A7-B452-A0D4B76D4BD9}" destId="{A03149B5-A93D-4CF5-B47A-1008C9616F89}" srcOrd="1" destOrd="0" presId="urn:microsoft.com/office/officeart/2005/8/layout/orgChart1"/>
    <dgm:cxn modelId="{A12CBA01-8469-4AE7-A382-E043EA46E644}" type="presParOf" srcId="{E0B748B3-F555-4832-A5A3-F094FF3BFA87}" destId="{5855B9B0-3AE2-4C5B-93E0-143B92990818}" srcOrd="1" destOrd="0" presId="urn:microsoft.com/office/officeart/2005/8/layout/orgChart1"/>
    <dgm:cxn modelId="{85C1B847-EFEC-478E-8777-0C98B86D2579}" type="presParOf" srcId="{5855B9B0-3AE2-4C5B-93E0-143B92990818}" destId="{B4649625-3B8D-4885-998D-8136C5D72873}" srcOrd="0" destOrd="0" presId="urn:microsoft.com/office/officeart/2005/8/layout/orgChart1"/>
    <dgm:cxn modelId="{55132880-9388-41CD-A35A-7F78B8533C41}" type="presParOf" srcId="{5855B9B0-3AE2-4C5B-93E0-143B92990818}" destId="{F2E3BACA-BC93-4D13-9546-8B257A74D6A1}" srcOrd="1" destOrd="0" presId="urn:microsoft.com/office/officeart/2005/8/layout/orgChart1"/>
    <dgm:cxn modelId="{A2E33EB2-BF99-4E2E-8954-EF5333B0E62B}" type="presParOf" srcId="{F2E3BACA-BC93-4D13-9546-8B257A74D6A1}" destId="{7A6216A2-416C-45C8-8FD4-C459A25DF0E5}" srcOrd="0" destOrd="0" presId="urn:microsoft.com/office/officeart/2005/8/layout/orgChart1"/>
    <dgm:cxn modelId="{8FB0AF12-2B31-49BB-9203-D032C27DAC8C}" type="presParOf" srcId="{7A6216A2-416C-45C8-8FD4-C459A25DF0E5}" destId="{DB291604-1F4F-4E1E-BEAF-5672C75B3AC7}" srcOrd="0" destOrd="0" presId="urn:microsoft.com/office/officeart/2005/8/layout/orgChart1"/>
    <dgm:cxn modelId="{A492338F-8D2D-4ED9-9FB7-D66F50B80629}" type="presParOf" srcId="{7A6216A2-416C-45C8-8FD4-C459A25DF0E5}" destId="{28410D2C-D924-4B41-B99B-D9267F9BB13C}" srcOrd="1" destOrd="0" presId="urn:microsoft.com/office/officeart/2005/8/layout/orgChart1"/>
    <dgm:cxn modelId="{31FBEB54-86F4-4AB0-B625-805F0D48D247}" type="presParOf" srcId="{F2E3BACA-BC93-4D13-9546-8B257A74D6A1}" destId="{38487DF5-FD33-40EF-812B-DF70794D1E9E}" srcOrd="1" destOrd="0" presId="urn:microsoft.com/office/officeart/2005/8/layout/orgChart1"/>
    <dgm:cxn modelId="{2574340E-503F-4EB8-99B3-BA07B674498F}" type="presParOf" srcId="{F2E3BACA-BC93-4D13-9546-8B257A74D6A1}" destId="{3CCFA2BA-3B82-49A0-A0E6-ECE9FC48FB82}" srcOrd="2" destOrd="0" presId="urn:microsoft.com/office/officeart/2005/8/layout/orgChart1"/>
    <dgm:cxn modelId="{72964A69-6D18-4ADD-B034-8A63418EACFF}" type="presParOf" srcId="{E0B748B3-F555-4832-A5A3-F094FF3BFA87}" destId="{873D8BDC-5356-4085-8426-46748E973A2A}" srcOrd="2" destOrd="0" presId="urn:microsoft.com/office/officeart/2005/8/layout/orgChart1"/>
    <dgm:cxn modelId="{9F810AAF-9A01-428E-BFE3-9FF2990D64AE}" type="presParOf" srcId="{E17CAC1C-C02D-4D72-AFF6-20C9048FD9CD}" destId="{82CD1F19-B3C2-4A32-9CDE-0EE8DEBBFC5E}" srcOrd="2" destOrd="0" presId="urn:microsoft.com/office/officeart/2005/8/layout/orgChart1"/>
    <dgm:cxn modelId="{C2015E8A-3A9F-4622-9BE5-C9F6172E8447}" type="presParOf" srcId="{82CD1F19-B3C2-4A32-9CDE-0EE8DEBBFC5E}" destId="{6C58ED34-31F9-4700-8BCE-BFF0450E8DE4}" srcOrd="0" destOrd="0" presId="urn:microsoft.com/office/officeart/2005/8/layout/orgChart1"/>
    <dgm:cxn modelId="{921D546E-A54D-417A-91CF-71D00F602E17}" type="presParOf" srcId="{82CD1F19-B3C2-4A32-9CDE-0EE8DEBBFC5E}" destId="{643DF0EE-35E9-4535-A8B7-0B272BF42128}" srcOrd="1" destOrd="0" presId="urn:microsoft.com/office/officeart/2005/8/layout/orgChart1"/>
    <dgm:cxn modelId="{A94A0CE5-DE8B-4D89-AEF8-3E61F3A3EE9C}" type="presParOf" srcId="{643DF0EE-35E9-4535-A8B7-0B272BF42128}" destId="{17CD86CD-D03D-42D5-ADEA-166D720C463E}" srcOrd="0" destOrd="0" presId="urn:microsoft.com/office/officeart/2005/8/layout/orgChart1"/>
    <dgm:cxn modelId="{5DFE7C6A-2BBE-4E13-8E84-B11C32EE088B}" type="presParOf" srcId="{17CD86CD-D03D-42D5-ADEA-166D720C463E}" destId="{767A88E9-341B-4347-ADE3-BB9EBC46C2E8}" srcOrd="0" destOrd="0" presId="urn:microsoft.com/office/officeart/2005/8/layout/orgChart1"/>
    <dgm:cxn modelId="{0E2E400F-C28B-4E6C-9350-6E1E625D5972}" type="presParOf" srcId="{17CD86CD-D03D-42D5-ADEA-166D720C463E}" destId="{399024A1-FB19-4002-BF10-9E65190314A3}" srcOrd="1" destOrd="0" presId="urn:microsoft.com/office/officeart/2005/8/layout/orgChart1"/>
    <dgm:cxn modelId="{6B91EAA7-21E2-4D36-88EB-63B61D6FE7A0}" type="presParOf" srcId="{643DF0EE-35E9-4535-A8B7-0B272BF42128}" destId="{E3ED63D8-BF57-4FB2-A315-C92C25B3F231}" srcOrd="1" destOrd="0" presId="urn:microsoft.com/office/officeart/2005/8/layout/orgChart1"/>
    <dgm:cxn modelId="{55D0D579-00C1-47C1-97A5-5FEA51218B99}" type="presParOf" srcId="{643DF0EE-35E9-4535-A8B7-0B272BF42128}" destId="{F1038284-E898-4BD9-81D9-A69A7EF138BC}" srcOrd="2" destOrd="0" presId="urn:microsoft.com/office/officeart/2005/8/layout/orgChart1"/>
    <dgm:cxn modelId="{77D88897-4CF5-4550-A43E-FB0EEFBE16A3}" type="presParOf" srcId="{525A303C-0D06-4823-82CB-44AEF317A24E}" destId="{CE378573-4FEF-46AC-8620-221CD29EFD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EEC25D5-2738-46FD-88B9-7B0866B74B0E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EF45E6AA-3890-4D15-9A36-4A93EF3399EF}">
      <dgm:prSet phldrT="[Szöveg]"/>
      <dgm:spPr/>
      <dgm:t>
        <a:bodyPr/>
        <a:lstStyle/>
        <a:p>
          <a:r>
            <a:rPr lang="hu-HU" dirty="0" smtClean="0"/>
            <a:t>A Szerződések rendelkezései egyre szűkebb körben érvényesülnek közvetlenül</a:t>
          </a:r>
          <a:endParaRPr lang="hu-HU" dirty="0"/>
        </a:p>
      </dgm:t>
    </dgm:pt>
    <dgm:pt modelId="{13B79C4A-A6B8-40B3-89FB-23DB7254B800}" type="parTrans" cxnId="{4EDE17E8-F27A-48FD-A52F-CFE9F0B28C49}">
      <dgm:prSet/>
      <dgm:spPr/>
      <dgm:t>
        <a:bodyPr/>
        <a:lstStyle/>
        <a:p>
          <a:endParaRPr lang="hu-HU"/>
        </a:p>
      </dgm:t>
    </dgm:pt>
    <dgm:pt modelId="{9755C1B0-0C79-4A85-B60E-B0ABCC18AA6C}" type="sibTrans" cxnId="{4EDE17E8-F27A-48FD-A52F-CFE9F0B28C49}">
      <dgm:prSet/>
      <dgm:spPr/>
      <dgm:t>
        <a:bodyPr/>
        <a:lstStyle/>
        <a:p>
          <a:endParaRPr lang="hu-HU"/>
        </a:p>
      </dgm:t>
    </dgm:pt>
    <dgm:pt modelId="{FE45C634-A5CD-4AFE-A3D4-C33F750903D2}">
      <dgm:prSet phldrT="[Szöveg]"/>
      <dgm:spPr/>
      <dgm:t>
        <a:bodyPr/>
        <a:lstStyle/>
        <a:p>
          <a:r>
            <a:rPr lang="hu-HU" dirty="0" smtClean="0"/>
            <a:t>Közbeszerzés</a:t>
          </a:r>
          <a:endParaRPr lang="hu-HU" dirty="0"/>
        </a:p>
      </dgm:t>
    </dgm:pt>
    <dgm:pt modelId="{91E45723-0EA3-4B3B-AFF0-7C23594687A5}" type="parTrans" cxnId="{41AC0ED5-83EC-4AF9-A241-FB22D61EC0DC}">
      <dgm:prSet/>
      <dgm:spPr/>
      <dgm:t>
        <a:bodyPr/>
        <a:lstStyle/>
        <a:p>
          <a:endParaRPr lang="hu-HU"/>
        </a:p>
      </dgm:t>
    </dgm:pt>
    <dgm:pt modelId="{17BF2509-A125-4813-83C0-BDEED5A4A292}" type="sibTrans" cxnId="{41AC0ED5-83EC-4AF9-A241-FB22D61EC0DC}">
      <dgm:prSet/>
      <dgm:spPr/>
      <dgm:t>
        <a:bodyPr/>
        <a:lstStyle/>
        <a:p>
          <a:endParaRPr lang="hu-HU"/>
        </a:p>
      </dgm:t>
    </dgm:pt>
    <dgm:pt modelId="{F156E77D-2324-4157-A0A6-0D5C349D430B}">
      <dgm:prSet phldrT="[Szöveg]"/>
      <dgm:spPr/>
      <dgm:t>
        <a:bodyPr/>
        <a:lstStyle/>
        <a:p>
          <a:r>
            <a:rPr lang="hu-HU" dirty="0" smtClean="0"/>
            <a:t>Korlátozott harmonizációs lehetőségek – Továbbra is jelentős szerepe van a szerződéses rendelkezéseknek</a:t>
          </a:r>
          <a:endParaRPr lang="hu-HU" dirty="0"/>
        </a:p>
      </dgm:t>
    </dgm:pt>
    <dgm:pt modelId="{1F43EB9E-7193-4A75-AFD4-A24A71D17DE2}" type="parTrans" cxnId="{EB145714-8134-4094-B1B2-5DFB4769DCC8}">
      <dgm:prSet/>
      <dgm:spPr/>
      <dgm:t>
        <a:bodyPr/>
        <a:lstStyle/>
        <a:p>
          <a:endParaRPr lang="hu-HU"/>
        </a:p>
      </dgm:t>
    </dgm:pt>
    <dgm:pt modelId="{0CE1ECD8-2ECB-45A0-A3E5-056742F88C4C}" type="sibTrans" cxnId="{EB145714-8134-4094-B1B2-5DFB4769DCC8}">
      <dgm:prSet/>
      <dgm:spPr/>
      <dgm:t>
        <a:bodyPr/>
        <a:lstStyle/>
        <a:p>
          <a:endParaRPr lang="hu-HU"/>
        </a:p>
      </dgm:t>
    </dgm:pt>
    <dgm:pt modelId="{11CB8038-0F0B-4CD4-97B4-B1F5BC69C2D1}">
      <dgm:prSet phldrT="[Szöveg]"/>
      <dgm:spPr/>
      <dgm:t>
        <a:bodyPr/>
        <a:lstStyle/>
        <a:p>
          <a:r>
            <a:rPr lang="hu-HU" dirty="0" smtClean="0"/>
            <a:t>Az EUB esetjoga a másodlagos joghoz hasonló funkciót tölt be</a:t>
          </a:r>
          <a:endParaRPr lang="hu-HU" dirty="0"/>
        </a:p>
      </dgm:t>
    </dgm:pt>
    <dgm:pt modelId="{954F0641-AB91-4990-8128-A2174CA73893}" type="parTrans" cxnId="{5C459F08-5294-4D3F-B600-D82A192A588B}">
      <dgm:prSet/>
      <dgm:spPr/>
      <dgm:t>
        <a:bodyPr/>
        <a:lstStyle/>
        <a:p>
          <a:endParaRPr lang="hu-HU"/>
        </a:p>
      </dgm:t>
    </dgm:pt>
    <dgm:pt modelId="{C76D82A1-1972-481F-8B50-4437387EAE7F}" type="sibTrans" cxnId="{5C459F08-5294-4D3F-B600-D82A192A588B}">
      <dgm:prSet/>
      <dgm:spPr/>
      <dgm:t>
        <a:bodyPr/>
        <a:lstStyle/>
        <a:p>
          <a:endParaRPr lang="hu-HU"/>
        </a:p>
      </dgm:t>
    </dgm:pt>
    <dgm:pt modelId="{402AEECD-F9BD-451D-A8E9-36ACFBF8693A}">
      <dgm:prSet phldrT="[Szöveg]"/>
      <dgm:spPr/>
      <dgm:t>
        <a:bodyPr/>
        <a:lstStyle/>
        <a:p>
          <a:r>
            <a:rPr lang="hu-HU" dirty="0" smtClean="0"/>
            <a:t>73/241/EGK irányelv – kakaóvaj</a:t>
          </a:r>
          <a:endParaRPr lang="hu-HU" dirty="0"/>
        </a:p>
      </dgm:t>
    </dgm:pt>
    <dgm:pt modelId="{11EADB35-D1FA-4D06-9CC5-7ADD0E6EC2CD}" type="parTrans" cxnId="{CDBDF55E-01B0-4F16-B1CC-B8082E616D86}">
      <dgm:prSet/>
      <dgm:spPr/>
      <dgm:t>
        <a:bodyPr/>
        <a:lstStyle/>
        <a:p>
          <a:endParaRPr lang="hu-HU"/>
        </a:p>
      </dgm:t>
    </dgm:pt>
    <dgm:pt modelId="{A37435C9-93F8-4257-9909-867F2CA6A0F3}" type="sibTrans" cxnId="{CDBDF55E-01B0-4F16-B1CC-B8082E616D86}">
      <dgm:prSet/>
      <dgm:spPr/>
      <dgm:t>
        <a:bodyPr/>
        <a:lstStyle/>
        <a:p>
          <a:endParaRPr lang="hu-HU"/>
        </a:p>
      </dgm:t>
    </dgm:pt>
    <dgm:pt modelId="{EB77E04D-73EA-46ED-96DE-E5B65D882147}">
      <dgm:prSet phldrT="[Szöveg]"/>
      <dgm:spPr/>
      <dgm:t>
        <a:bodyPr/>
        <a:lstStyle/>
        <a:p>
          <a:r>
            <a:rPr lang="hu-HU" dirty="0" smtClean="0"/>
            <a:t>2000/36/EU irányelv – bármely növényi zsiradék (</a:t>
          </a:r>
          <a:r>
            <a:rPr lang="hu-HU" dirty="0" err="1" smtClean="0"/>
            <a:t>max</a:t>
          </a:r>
          <a:r>
            <a:rPr lang="hu-HU" dirty="0" smtClean="0"/>
            <a:t>. 5 %)</a:t>
          </a:r>
          <a:endParaRPr lang="hu-HU" dirty="0"/>
        </a:p>
      </dgm:t>
    </dgm:pt>
    <dgm:pt modelId="{BC6C0BEB-FBC6-48B2-808F-9459268CC0DB}" type="parTrans" cxnId="{D15218E2-5124-459D-8747-719F1F0136A9}">
      <dgm:prSet/>
      <dgm:spPr/>
      <dgm:t>
        <a:bodyPr/>
        <a:lstStyle/>
        <a:p>
          <a:endParaRPr lang="hu-HU"/>
        </a:p>
      </dgm:t>
    </dgm:pt>
    <dgm:pt modelId="{FAFE0363-8348-4F6F-939B-F767DDC323DA}" type="sibTrans" cxnId="{D15218E2-5124-459D-8747-719F1F0136A9}">
      <dgm:prSet/>
      <dgm:spPr/>
      <dgm:t>
        <a:bodyPr/>
        <a:lstStyle/>
        <a:p>
          <a:endParaRPr lang="hu-HU"/>
        </a:p>
      </dgm:t>
    </dgm:pt>
    <dgm:pt modelId="{E034D3B9-0C18-44AC-92E8-A265F69366C8}">
      <dgm:prSet phldrT="[Szöveg]"/>
      <dgm:spPr/>
      <dgm:t>
        <a:bodyPr/>
        <a:lstStyle/>
        <a:p>
          <a:r>
            <a:rPr lang="hu-HU" dirty="0" smtClean="0"/>
            <a:t>Adózás</a:t>
          </a:r>
          <a:endParaRPr lang="hu-HU" dirty="0"/>
        </a:p>
      </dgm:t>
    </dgm:pt>
    <dgm:pt modelId="{866E2333-AD64-4697-864C-FFFB2E315205}" type="parTrans" cxnId="{3F1ABFFD-CDB5-47C1-9F52-86E0E908264F}">
      <dgm:prSet/>
      <dgm:spPr/>
      <dgm:t>
        <a:bodyPr/>
        <a:lstStyle/>
        <a:p>
          <a:endParaRPr lang="hu-HU"/>
        </a:p>
      </dgm:t>
    </dgm:pt>
    <dgm:pt modelId="{1E11CF10-815C-46E3-B6B7-3A3910DC1279}" type="sibTrans" cxnId="{3F1ABFFD-CDB5-47C1-9F52-86E0E908264F}">
      <dgm:prSet/>
      <dgm:spPr/>
      <dgm:t>
        <a:bodyPr/>
        <a:lstStyle/>
        <a:p>
          <a:endParaRPr lang="hu-HU"/>
        </a:p>
      </dgm:t>
    </dgm:pt>
    <dgm:pt modelId="{264032C4-D4E0-4A9E-9CBC-673DFFD10B02}">
      <dgm:prSet phldrT="[Szöveg]"/>
      <dgm:spPr/>
      <dgm:t>
        <a:bodyPr/>
        <a:lstStyle/>
        <a:p>
          <a:r>
            <a:rPr lang="hu-HU" dirty="0" smtClean="0"/>
            <a:t>2011/96/EU irányelv – anya- és leányvállalatok adózása</a:t>
          </a:r>
          <a:endParaRPr lang="hu-HU" dirty="0"/>
        </a:p>
      </dgm:t>
    </dgm:pt>
    <dgm:pt modelId="{A6225C64-DDA3-45A0-B0B5-0D2A461479D7}" type="parTrans" cxnId="{8BEC7869-012E-427D-B77A-F96A50AB9270}">
      <dgm:prSet/>
      <dgm:spPr/>
      <dgm:t>
        <a:bodyPr/>
        <a:lstStyle/>
        <a:p>
          <a:endParaRPr lang="hu-HU"/>
        </a:p>
      </dgm:t>
    </dgm:pt>
    <dgm:pt modelId="{4C2419F9-E497-4A7F-B988-E640B98D7119}" type="sibTrans" cxnId="{8BEC7869-012E-427D-B77A-F96A50AB9270}">
      <dgm:prSet/>
      <dgm:spPr/>
      <dgm:t>
        <a:bodyPr/>
        <a:lstStyle/>
        <a:p>
          <a:endParaRPr lang="hu-HU"/>
        </a:p>
      </dgm:t>
    </dgm:pt>
    <dgm:pt modelId="{1649A4BF-5A58-4BB7-92C4-57BD4CC3CFA7}">
      <dgm:prSet phldrT="[Szöveg]"/>
      <dgm:spPr/>
      <dgm:t>
        <a:bodyPr/>
        <a:lstStyle/>
        <a:p>
          <a:r>
            <a:rPr lang="hu-HU" dirty="0" smtClean="0"/>
            <a:t>2009/13/EU irányelv – összeolvadás adózási kérdései</a:t>
          </a:r>
          <a:endParaRPr lang="hu-HU" dirty="0"/>
        </a:p>
      </dgm:t>
    </dgm:pt>
    <dgm:pt modelId="{AA07B771-7C54-4407-B942-9D28DF6E9814}" type="parTrans" cxnId="{8A54DB6C-13E3-4C36-BDE2-FCBD6647BF7D}">
      <dgm:prSet/>
      <dgm:spPr/>
      <dgm:t>
        <a:bodyPr/>
        <a:lstStyle/>
        <a:p>
          <a:endParaRPr lang="hu-HU"/>
        </a:p>
      </dgm:t>
    </dgm:pt>
    <dgm:pt modelId="{885DB7C8-37D9-46F0-BE65-C325959EACF5}" type="sibTrans" cxnId="{8A54DB6C-13E3-4C36-BDE2-FCBD6647BF7D}">
      <dgm:prSet/>
      <dgm:spPr/>
      <dgm:t>
        <a:bodyPr/>
        <a:lstStyle/>
        <a:p>
          <a:endParaRPr lang="hu-HU"/>
        </a:p>
      </dgm:t>
    </dgm:pt>
    <dgm:pt modelId="{A6DD9B06-CB22-4D43-B12E-B77137B19FC1}" type="pres">
      <dgm:prSet presAssocID="{8EEC25D5-2738-46FD-88B9-7B0866B74B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B9970EC7-7693-483C-AB3D-D3FCA72092BA}" type="pres">
      <dgm:prSet presAssocID="{EF45E6AA-3890-4D15-9A36-4A93EF3399EF}" presName="hierRoot1" presStyleCnt="0">
        <dgm:presLayoutVars>
          <dgm:hierBranch val="l"/>
        </dgm:presLayoutVars>
      </dgm:prSet>
      <dgm:spPr/>
    </dgm:pt>
    <dgm:pt modelId="{628CF7D1-1E6C-41C4-A704-23E214EE8263}" type="pres">
      <dgm:prSet presAssocID="{EF45E6AA-3890-4D15-9A36-4A93EF3399EF}" presName="rootComposite1" presStyleCnt="0"/>
      <dgm:spPr/>
    </dgm:pt>
    <dgm:pt modelId="{E86EADE1-6D52-4532-B91C-D35CC4B05D45}" type="pres">
      <dgm:prSet presAssocID="{EF45E6AA-3890-4D15-9A36-4A93EF3399EF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5DC9888-2317-4328-8B36-A99088D4FCD6}" type="pres">
      <dgm:prSet presAssocID="{EF45E6AA-3890-4D15-9A36-4A93EF3399EF}" presName="rootConnector1" presStyleLbl="node1" presStyleIdx="0" presStyleCnt="0"/>
      <dgm:spPr/>
      <dgm:t>
        <a:bodyPr/>
        <a:lstStyle/>
        <a:p>
          <a:endParaRPr lang="hu-HU"/>
        </a:p>
      </dgm:t>
    </dgm:pt>
    <dgm:pt modelId="{273C807F-6EB4-4CBE-8F9D-378FAA950079}" type="pres">
      <dgm:prSet presAssocID="{EF45E6AA-3890-4D15-9A36-4A93EF3399EF}" presName="hierChild2" presStyleCnt="0"/>
      <dgm:spPr/>
    </dgm:pt>
    <dgm:pt modelId="{4B42815F-BE88-4AB8-A88A-921FB31B2391}" type="pres">
      <dgm:prSet presAssocID="{11EADB35-D1FA-4D06-9CC5-7ADD0E6EC2CD}" presName="Name50" presStyleLbl="parChTrans1D2" presStyleIdx="0" presStyleCnt="4"/>
      <dgm:spPr/>
      <dgm:t>
        <a:bodyPr/>
        <a:lstStyle/>
        <a:p>
          <a:endParaRPr lang="hu-HU"/>
        </a:p>
      </dgm:t>
    </dgm:pt>
    <dgm:pt modelId="{50A6143E-2EB8-4CE7-AC58-5583FF591D8B}" type="pres">
      <dgm:prSet presAssocID="{402AEECD-F9BD-451D-A8E9-36ACFBF8693A}" presName="hierRoot2" presStyleCnt="0">
        <dgm:presLayoutVars>
          <dgm:hierBranch val="init"/>
        </dgm:presLayoutVars>
      </dgm:prSet>
      <dgm:spPr/>
    </dgm:pt>
    <dgm:pt modelId="{BEA8D23B-BDD1-4143-91DB-7ABD866F502F}" type="pres">
      <dgm:prSet presAssocID="{402AEECD-F9BD-451D-A8E9-36ACFBF8693A}" presName="rootComposite" presStyleCnt="0"/>
      <dgm:spPr/>
    </dgm:pt>
    <dgm:pt modelId="{7B34EFEC-8011-4788-842E-27BC77DA0CD5}" type="pres">
      <dgm:prSet presAssocID="{402AEECD-F9BD-451D-A8E9-36ACFBF8693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0F8CC61-13DD-481A-9926-F285FBB80728}" type="pres">
      <dgm:prSet presAssocID="{402AEECD-F9BD-451D-A8E9-36ACFBF8693A}" presName="rootConnector" presStyleLbl="node2" presStyleIdx="0" presStyleCnt="4"/>
      <dgm:spPr/>
      <dgm:t>
        <a:bodyPr/>
        <a:lstStyle/>
        <a:p>
          <a:endParaRPr lang="hu-HU"/>
        </a:p>
      </dgm:t>
    </dgm:pt>
    <dgm:pt modelId="{7E606942-FB59-4991-81D8-CC7DCA650626}" type="pres">
      <dgm:prSet presAssocID="{402AEECD-F9BD-451D-A8E9-36ACFBF8693A}" presName="hierChild4" presStyleCnt="0"/>
      <dgm:spPr/>
    </dgm:pt>
    <dgm:pt modelId="{1D72B437-E52B-4AC8-A8C2-5093BAB26552}" type="pres">
      <dgm:prSet presAssocID="{402AEECD-F9BD-451D-A8E9-36ACFBF8693A}" presName="hierChild5" presStyleCnt="0"/>
      <dgm:spPr/>
    </dgm:pt>
    <dgm:pt modelId="{0DB4781A-9B0F-4865-87E9-2CB52263FB01}" type="pres">
      <dgm:prSet presAssocID="{BC6C0BEB-FBC6-48B2-808F-9459268CC0DB}" presName="Name50" presStyleLbl="parChTrans1D2" presStyleIdx="1" presStyleCnt="4"/>
      <dgm:spPr/>
      <dgm:t>
        <a:bodyPr/>
        <a:lstStyle/>
        <a:p>
          <a:endParaRPr lang="hu-HU"/>
        </a:p>
      </dgm:t>
    </dgm:pt>
    <dgm:pt modelId="{C19EE222-1CDF-4F81-8B22-C77825D886FB}" type="pres">
      <dgm:prSet presAssocID="{EB77E04D-73EA-46ED-96DE-E5B65D882147}" presName="hierRoot2" presStyleCnt="0">
        <dgm:presLayoutVars>
          <dgm:hierBranch val="init"/>
        </dgm:presLayoutVars>
      </dgm:prSet>
      <dgm:spPr/>
    </dgm:pt>
    <dgm:pt modelId="{1D2DE612-AC89-45BA-A6CF-7386780C5A0C}" type="pres">
      <dgm:prSet presAssocID="{EB77E04D-73EA-46ED-96DE-E5B65D882147}" presName="rootComposite" presStyleCnt="0"/>
      <dgm:spPr/>
    </dgm:pt>
    <dgm:pt modelId="{A97E6272-E4AB-4203-931F-167CEBE4E4FE}" type="pres">
      <dgm:prSet presAssocID="{EB77E04D-73EA-46ED-96DE-E5B65D88214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439854D-E02D-4A91-9B45-D914AD0891FA}" type="pres">
      <dgm:prSet presAssocID="{EB77E04D-73EA-46ED-96DE-E5B65D882147}" presName="rootConnector" presStyleLbl="node2" presStyleIdx="1" presStyleCnt="4"/>
      <dgm:spPr/>
      <dgm:t>
        <a:bodyPr/>
        <a:lstStyle/>
        <a:p>
          <a:endParaRPr lang="hu-HU"/>
        </a:p>
      </dgm:t>
    </dgm:pt>
    <dgm:pt modelId="{B271864D-4DBA-47A0-8A3A-F328E1C3ED48}" type="pres">
      <dgm:prSet presAssocID="{EB77E04D-73EA-46ED-96DE-E5B65D882147}" presName="hierChild4" presStyleCnt="0"/>
      <dgm:spPr/>
    </dgm:pt>
    <dgm:pt modelId="{368CC53B-E1B5-4C85-A195-F42AC630A12B}" type="pres">
      <dgm:prSet presAssocID="{EB77E04D-73EA-46ED-96DE-E5B65D882147}" presName="hierChild5" presStyleCnt="0"/>
      <dgm:spPr/>
    </dgm:pt>
    <dgm:pt modelId="{0356FFFA-E1F9-425F-8271-A33F821054C1}" type="pres">
      <dgm:prSet presAssocID="{EF45E6AA-3890-4D15-9A36-4A93EF3399EF}" presName="hierChild3" presStyleCnt="0"/>
      <dgm:spPr/>
    </dgm:pt>
    <dgm:pt modelId="{A8DF0705-486F-4FA6-9ADE-A4C13C615AE8}" type="pres">
      <dgm:prSet presAssocID="{F156E77D-2324-4157-A0A6-0D5C349D430B}" presName="hierRoot1" presStyleCnt="0">
        <dgm:presLayoutVars>
          <dgm:hierBranch val="hang"/>
        </dgm:presLayoutVars>
      </dgm:prSet>
      <dgm:spPr/>
    </dgm:pt>
    <dgm:pt modelId="{C2B24620-F129-4610-A105-54A5C6707666}" type="pres">
      <dgm:prSet presAssocID="{F156E77D-2324-4157-A0A6-0D5C349D430B}" presName="rootComposite1" presStyleCnt="0"/>
      <dgm:spPr/>
    </dgm:pt>
    <dgm:pt modelId="{087221A1-6923-430B-BD6A-513B572405DD}" type="pres">
      <dgm:prSet presAssocID="{F156E77D-2324-4157-A0A6-0D5C349D430B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36D0063-3928-4001-AD5B-3792B6023A7D}" type="pres">
      <dgm:prSet presAssocID="{F156E77D-2324-4157-A0A6-0D5C349D430B}" presName="rootConnector1" presStyleLbl="node1" presStyleIdx="0" presStyleCnt="0"/>
      <dgm:spPr/>
      <dgm:t>
        <a:bodyPr/>
        <a:lstStyle/>
        <a:p>
          <a:endParaRPr lang="hu-HU"/>
        </a:p>
      </dgm:t>
    </dgm:pt>
    <dgm:pt modelId="{FDBC0D0C-F05C-45F4-A0D7-07050BDEB89C}" type="pres">
      <dgm:prSet presAssocID="{F156E77D-2324-4157-A0A6-0D5C349D430B}" presName="hierChild2" presStyleCnt="0"/>
      <dgm:spPr/>
    </dgm:pt>
    <dgm:pt modelId="{C67C542C-CB47-449D-9841-CC1F46C5D43A}" type="pres">
      <dgm:prSet presAssocID="{866E2333-AD64-4697-864C-FFFB2E315205}" presName="Name48" presStyleLbl="parChTrans1D2" presStyleIdx="2" presStyleCnt="4"/>
      <dgm:spPr/>
      <dgm:t>
        <a:bodyPr/>
        <a:lstStyle/>
        <a:p>
          <a:endParaRPr lang="hu-HU"/>
        </a:p>
      </dgm:t>
    </dgm:pt>
    <dgm:pt modelId="{25E8D899-754E-49ED-B837-40F04FE228DB}" type="pres">
      <dgm:prSet presAssocID="{E034D3B9-0C18-44AC-92E8-A265F69366C8}" presName="hierRoot2" presStyleCnt="0">
        <dgm:presLayoutVars>
          <dgm:hierBranch val="l"/>
        </dgm:presLayoutVars>
      </dgm:prSet>
      <dgm:spPr/>
    </dgm:pt>
    <dgm:pt modelId="{7DCE4A86-0E0F-4167-94F4-211816B9A495}" type="pres">
      <dgm:prSet presAssocID="{E034D3B9-0C18-44AC-92E8-A265F69366C8}" presName="rootComposite" presStyleCnt="0"/>
      <dgm:spPr/>
    </dgm:pt>
    <dgm:pt modelId="{83C69632-9F92-4489-9528-D20CC2323D45}" type="pres">
      <dgm:prSet presAssocID="{E034D3B9-0C18-44AC-92E8-A265F69366C8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2BB07E3-1F76-4A93-9AFB-9C4B9C5EDD0C}" type="pres">
      <dgm:prSet presAssocID="{E034D3B9-0C18-44AC-92E8-A265F69366C8}" presName="rootConnector" presStyleLbl="node2" presStyleIdx="2" presStyleCnt="4"/>
      <dgm:spPr/>
      <dgm:t>
        <a:bodyPr/>
        <a:lstStyle/>
        <a:p>
          <a:endParaRPr lang="hu-HU"/>
        </a:p>
      </dgm:t>
    </dgm:pt>
    <dgm:pt modelId="{FB09AE32-5A29-4A11-BA6F-E0063173EE44}" type="pres">
      <dgm:prSet presAssocID="{E034D3B9-0C18-44AC-92E8-A265F69366C8}" presName="hierChild4" presStyleCnt="0"/>
      <dgm:spPr/>
    </dgm:pt>
    <dgm:pt modelId="{850D575C-E5B9-435D-B0B3-A4BB4EAC99CC}" type="pres">
      <dgm:prSet presAssocID="{A6225C64-DDA3-45A0-B0B5-0D2A461479D7}" presName="Name50" presStyleLbl="parChTrans1D3" presStyleIdx="0" presStyleCnt="2"/>
      <dgm:spPr/>
      <dgm:t>
        <a:bodyPr/>
        <a:lstStyle/>
        <a:p>
          <a:endParaRPr lang="hu-HU"/>
        </a:p>
      </dgm:t>
    </dgm:pt>
    <dgm:pt modelId="{C8C678BE-E67D-4880-88E7-643F373EE446}" type="pres">
      <dgm:prSet presAssocID="{264032C4-D4E0-4A9E-9CBC-673DFFD10B02}" presName="hierRoot2" presStyleCnt="0">
        <dgm:presLayoutVars>
          <dgm:hierBranch val="init"/>
        </dgm:presLayoutVars>
      </dgm:prSet>
      <dgm:spPr/>
    </dgm:pt>
    <dgm:pt modelId="{89BD2733-6F4A-4FF1-A490-5B54CC6E003E}" type="pres">
      <dgm:prSet presAssocID="{264032C4-D4E0-4A9E-9CBC-673DFFD10B02}" presName="rootComposite" presStyleCnt="0"/>
      <dgm:spPr/>
    </dgm:pt>
    <dgm:pt modelId="{AC0F8867-EA36-40D2-B2DB-93BB5452834A}" type="pres">
      <dgm:prSet presAssocID="{264032C4-D4E0-4A9E-9CBC-673DFFD10B02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50A7CD5-68FA-4573-81B2-5000549ADD10}" type="pres">
      <dgm:prSet presAssocID="{264032C4-D4E0-4A9E-9CBC-673DFFD10B02}" presName="rootConnector" presStyleLbl="node3" presStyleIdx="0" presStyleCnt="2"/>
      <dgm:spPr/>
      <dgm:t>
        <a:bodyPr/>
        <a:lstStyle/>
        <a:p>
          <a:endParaRPr lang="hu-HU"/>
        </a:p>
      </dgm:t>
    </dgm:pt>
    <dgm:pt modelId="{2C3ECE62-E2F3-4075-8CE2-3CA1D6E06BC9}" type="pres">
      <dgm:prSet presAssocID="{264032C4-D4E0-4A9E-9CBC-673DFFD10B02}" presName="hierChild4" presStyleCnt="0"/>
      <dgm:spPr/>
    </dgm:pt>
    <dgm:pt modelId="{18DC976E-9604-4293-9866-7C22BF9DB625}" type="pres">
      <dgm:prSet presAssocID="{264032C4-D4E0-4A9E-9CBC-673DFFD10B02}" presName="hierChild5" presStyleCnt="0"/>
      <dgm:spPr/>
    </dgm:pt>
    <dgm:pt modelId="{58AB573B-94D4-4837-9798-0E5FB8C7C196}" type="pres">
      <dgm:prSet presAssocID="{AA07B771-7C54-4407-B942-9D28DF6E9814}" presName="Name50" presStyleLbl="parChTrans1D3" presStyleIdx="1" presStyleCnt="2"/>
      <dgm:spPr/>
      <dgm:t>
        <a:bodyPr/>
        <a:lstStyle/>
        <a:p>
          <a:endParaRPr lang="hu-HU"/>
        </a:p>
      </dgm:t>
    </dgm:pt>
    <dgm:pt modelId="{FA41ADA2-F985-4CCB-9875-75FA6EA8B91E}" type="pres">
      <dgm:prSet presAssocID="{1649A4BF-5A58-4BB7-92C4-57BD4CC3CFA7}" presName="hierRoot2" presStyleCnt="0">
        <dgm:presLayoutVars>
          <dgm:hierBranch val="hang"/>
        </dgm:presLayoutVars>
      </dgm:prSet>
      <dgm:spPr/>
    </dgm:pt>
    <dgm:pt modelId="{4C49B329-1809-41C0-A268-09EC70EF08C2}" type="pres">
      <dgm:prSet presAssocID="{1649A4BF-5A58-4BB7-92C4-57BD4CC3CFA7}" presName="rootComposite" presStyleCnt="0"/>
      <dgm:spPr/>
    </dgm:pt>
    <dgm:pt modelId="{C5324F39-96EC-478C-B795-8307295ED19C}" type="pres">
      <dgm:prSet presAssocID="{1649A4BF-5A58-4BB7-92C4-57BD4CC3CFA7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9CB39AB-E708-41C7-A085-B2E81EA99AE5}" type="pres">
      <dgm:prSet presAssocID="{1649A4BF-5A58-4BB7-92C4-57BD4CC3CFA7}" presName="rootConnector" presStyleLbl="node3" presStyleIdx="1" presStyleCnt="2"/>
      <dgm:spPr/>
      <dgm:t>
        <a:bodyPr/>
        <a:lstStyle/>
        <a:p>
          <a:endParaRPr lang="hu-HU"/>
        </a:p>
      </dgm:t>
    </dgm:pt>
    <dgm:pt modelId="{2D6717F3-B91D-4FC7-A42B-8A8EF6E6300D}" type="pres">
      <dgm:prSet presAssocID="{1649A4BF-5A58-4BB7-92C4-57BD4CC3CFA7}" presName="hierChild4" presStyleCnt="0"/>
      <dgm:spPr/>
    </dgm:pt>
    <dgm:pt modelId="{E0BB145F-AB10-42A8-B5C7-CEA85D32D2DD}" type="pres">
      <dgm:prSet presAssocID="{1649A4BF-5A58-4BB7-92C4-57BD4CC3CFA7}" presName="hierChild5" presStyleCnt="0"/>
      <dgm:spPr/>
    </dgm:pt>
    <dgm:pt modelId="{AD7DC0EC-83BF-4A5B-B9B6-91BCB263CBC8}" type="pres">
      <dgm:prSet presAssocID="{E034D3B9-0C18-44AC-92E8-A265F69366C8}" presName="hierChild5" presStyleCnt="0"/>
      <dgm:spPr/>
    </dgm:pt>
    <dgm:pt modelId="{87C69A20-641B-4303-A2CF-18FCC08E35CE}" type="pres">
      <dgm:prSet presAssocID="{F156E77D-2324-4157-A0A6-0D5C349D430B}" presName="hierChild3" presStyleCnt="0"/>
      <dgm:spPr/>
    </dgm:pt>
    <dgm:pt modelId="{66675E57-FFB3-4EAA-991F-6E0C6BF3277E}" type="pres">
      <dgm:prSet presAssocID="{11CB8038-0F0B-4CD4-97B4-B1F5BC69C2D1}" presName="hierRoot1" presStyleCnt="0">
        <dgm:presLayoutVars>
          <dgm:hierBranch val="r"/>
        </dgm:presLayoutVars>
      </dgm:prSet>
      <dgm:spPr/>
    </dgm:pt>
    <dgm:pt modelId="{63B147D4-DCEB-445B-B39C-C96AA8CB2E14}" type="pres">
      <dgm:prSet presAssocID="{11CB8038-0F0B-4CD4-97B4-B1F5BC69C2D1}" presName="rootComposite1" presStyleCnt="0"/>
      <dgm:spPr/>
    </dgm:pt>
    <dgm:pt modelId="{6C06A40C-B7F9-45D9-98DA-42A660663C1B}" type="pres">
      <dgm:prSet presAssocID="{11CB8038-0F0B-4CD4-97B4-B1F5BC69C2D1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58C3C6E-C319-4D6A-A020-89A750E759B6}" type="pres">
      <dgm:prSet presAssocID="{11CB8038-0F0B-4CD4-97B4-B1F5BC69C2D1}" presName="rootConnector1" presStyleLbl="node1" presStyleIdx="0" presStyleCnt="0"/>
      <dgm:spPr/>
      <dgm:t>
        <a:bodyPr/>
        <a:lstStyle/>
        <a:p>
          <a:endParaRPr lang="hu-HU"/>
        </a:p>
      </dgm:t>
    </dgm:pt>
    <dgm:pt modelId="{68BEA2E2-306C-43C2-9D34-FF1395C56BFF}" type="pres">
      <dgm:prSet presAssocID="{11CB8038-0F0B-4CD4-97B4-B1F5BC69C2D1}" presName="hierChild2" presStyleCnt="0"/>
      <dgm:spPr/>
    </dgm:pt>
    <dgm:pt modelId="{78252762-8A74-42F6-B359-A6536B4E2719}" type="pres">
      <dgm:prSet presAssocID="{91E45723-0EA3-4B3B-AFF0-7C23594687A5}" presName="Name50" presStyleLbl="parChTrans1D2" presStyleIdx="3" presStyleCnt="4"/>
      <dgm:spPr/>
      <dgm:t>
        <a:bodyPr/>
        <a:lstStyle/>
        <a:p>
          <a:endParaRPr lang="hu-HU"/>
        </a:p>
      </dgm:t>
    </dgm:pt>
    <dgm:pt modelId="{99E17B1B-BCE5-456F-8F74-B29537AB9F74}" type="pres">
      <dgm:prSet presAssocID="{FE45C634-A5CD-4AFE-A3D4-C33F750903D2}" presName="hierRoot2" presStyleCnt="0">
        <dgm:presLayoutVars>
          <dgm:hierBranch val="init"/>
        </dgm:presLayoutVars>
      </dgm:prSet>
      <dgm:spPr/>
    </dgm:pt>
    <dgm:pt modelId="{B4B4D336-1CF0-497C-8C5D-2779BD9F8EDC}" type="pres">
      <dgm:prSet presAssocID="{FE45C634-A5CD-4AFE-A3D4-C33F750903D2}" presName="rootComposite" presStyleCnt="0"/>
      <dgm:spPr/>
    </dgm:pt>
    <dgm:pt modelId="{04AE3A01-C88F-4FEC-A04B-42136AB9A120}" type="pres">
      <dgm:prSet presAssocID="{FE45C634-A5CD-4AFE-A3D4-C33F750903D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A7F871F-D722-41DF-BFB0-988D00B9CFC3}" type="pres">
      <dgm:prSet presAssocID="{FE45C634-A5CD-4AFE-A3D4-C33F750903D2}" presName="rootConnector" presStyleLbl="node2" presStyleIdx="3" presStyleCnt="4"/>
      <dgm:spPr/>
      <dgm:t>
        <a:bodyPr/>
        <a:lstStyle/>
        <a:p>
          <a:endParaRPr lang="hu-HU"/>
        </a:p>
      </dgm:t>
    </dgm:pt>
    <dgm:pt modelId="{F7DCA8FD-661C-4097-994D-92CD3810BDB6}" type="pres">
      <dgm:prSet presAssocID="{FE45C634-A5CD-4AFE-A3D4-C33F750903D2}" presName="hierChild4" presStyleCnt="0"/>
      <dgm:spPr/>
    </dgm:pt>
    <dgm:pt modelId="{1EFEFCFD-9854-4505-8AE1-12F41EC9EDEA}" type="pres">
      <dgm:prSet presAssocID="{FE45C634-A5CD-4AFE-A3D4-C33F750903D2}" presName="hierChild5" presStyleCnt="0"/>
      <dgm:spPr/>
    </dgm:pt>
    <dgm:pt modelId="{C6931A4B-3C8C-4E14-A59F-8CF7F27FF142}" type="pres">
      <dgm:prSet presAssocID="{11CB8038-0F0B-4CD4-97B4-B1F5BC69C2D1}" presName="hierChild3" presStyleCnt="0"/>
      <dgm:spPr/>
    </dgm:pt>
  </dgm:ptLst>
  <dgm:cxnLst>
    <dgm:cxn modelId="{CE6C4A57-6DB3-4B23-B0D1-1F9D6397A825}" type="presOf" srcId="{264032C4-D4E0-4A9E-9CBC-673DFFD10B02}" destId="{B50A7CD5-68FA-4573-81B2-5000549ADD10}" srcOrd="1" destOrd="0" presId="urn:microsoft.com/office/officeart/2005/8/layout/orgChart1"/>
    <dgm:cxn modelId="{BB173229-72BE-43EC-BCFC-2813E6AC2102}" type="presOf" srcId="{AA07B771-7C54-4407-B942-9D28DF6E9814}" destId="{58AB573B-94D4-4837-9798-0E5FB8C7C196}" srcOrd="0" destOrd="0" presId="urn:microsoft.com/office/officeart/2005/8/layout/orgChart1"/>
    <dgm:cxn modelId="{4CB0577B-EEB2-4EE6-856B-4A58DF0DF55F}" type="presOf" srcId="{1649A4BF-5A58-4BB7-92C4-57BD4CC3CFA7}" destId="{29CB39AB-E708-41C7-A085-B2E81EA99AE5}" srcOrd="1" destOrd="0" presId="urn:microsoft.com/office/officeart/2005/8/layout/orgChart1"/>
    <dgm:cxn modelId="{19230707-A3E8-425C-A83B-B685447AFE20}" type="presOf" srcId="{BC6C0BEB-FBC6-48B2-808F-9459268CC0DB}" destId="{0DB4781A-9B0F-4865-87E9-2CB52263FB01}" srcOrd="0" destOrd="0" presId="urn:microsoft.com/office/officeart/2005/8/layout/orgChart1"/>
    <dgm:cxn modelId="{3393544E-5D8E-48B0-B320-F5EEFAFF8876}" type="presOf" srcId="{F156E77D-2324-4157-A0A6-0D5C349D430B}" destId="{B36D0063-3928-4001-AD5B-3792B6023A7D}" srcOrd="1" destOrd="0" presId="urn:microsoft.com/office/officeart/2005/8/layout/orgChart1"/>
    <dgm:cxn modelId="{721A7E7E-5B67-4C0F-B1CB-54E0ABE2A2B4}" type="presOf" srcId="{11EADB35-D1FA-4D06-9CC5-7ADD0E6EC2CD}" destId="{4B42815F-BE88-4AB8-A88A-921FB31B2391}" srcOrd="0" destOrd="0" presId="urn:microsoft.com/office/officeart/2005/8/layout/orgChart1"/>
    <dgm:cxn modelId="{4EDE17E8-F27A-48FD-A52F-CFE9F0B28C49}" srcId="{8EEC25D5-2738-46FD-88B9-7B0866B74B0E}" destId="{EF45E6AA-3890-4D15-9A36-4A93EF3399EF}" srcOrd="0" destOrd="0" parTransId="{13B79C4A-A6B8-40B3-89FB-23DB7254B800}" sibTransId="{9755C1B0-0C79-4A85-B60E-B0ABCC18AA6C}"/>
    <dgm:cxn modelId="{B10D58A5-C1B1-418F-B90C-B3F2AB06F23D}" type="presOf" srcId="{EB77E04D-73EA-46ED-96DE-E5B65D882147}" destId="{4439854D-E02D-4A91-9B45-D914AD0891FA}" srcOrd="1" destOrd="0" presId="urn:microsoft.com/office/officeart/2005/8/layout/orgChart1"/>
    <dgm:cxn modelId="{CDBDF55E-01B0-4F16-B1CC-B8082E616D86}" srcId="{EF45E6AA-3890-4D15-9A36-4A93EF3399EF}" destId="{402AEECD-F9BD-451D-A8E9-36ACFBF8693A}" srcOrd="0" destOrd="0" parTransId="{11EADB35-D1FA-4D06-9CC5-7ADD0E6EC2CD}" sibTransId="{A37435C9-93F8-4257-9909-867F2CA6A0F3}"/>
    <dgm:cxn modelId="{EF20F9B1-C0C3-419E-97A4-E3418F422C82}" type="presOf" srcId="{866E2333-AD64-4697-864C-FFFB2E315205}" destId="{C67C542C-CB47-449D-9841-CC1F46C5D43A}" srcOrd="0" destOrd="0" presId="urn:microsoft.com/office/officeart/2005/8/layout/orgChart1"/>
    <dgm:cxn modelId="{749D7BD1-B3A2-4BBD-86C0-B2B4E69B7D0A}" type="presOf" srcId="{402AEECD-F9BD-451D-A8E9-36ACFBF8693A}" destId="{30F8CC61-13DD-481A-9926-F285FBB80728}" srcOrd="1" destOrd="0" presId="urn:microsoft.com/office/officeart/2005/8/layout/orgChart1"/>
    <dgm:cxn modelId="{D15218E2-5124-459D-8747-719F1F0136A9}" srcId="{EF45E6AA-3890-4D15-9A36-4A93EF3399EF}" destId="{EB77E04D-73EA-46ED-96DE-E5B65D882147}" srcOrd="1" destOrd="0" parTransId="{BC6C0BEB-FBC6-48B2-808F-9459268CC0DB}" sibTransId="{FAFE0363-8348-4F6F-939B-F767DDC323DA}"/>
    <dgm:cxn modelId="{A77CBEC8-F0D9-40A2-AF39-24F81BADDFC6}" type="presOf" srcId="{11CB8038-0F0B-4CD4-97B4-B1F5BC69C2D1}" destId="{758C3C6E-C319-4D6A-A020-89A750E759B6}" srcOrd="1" destOrd="0" presId="urn:microsoft.com/office/officeart/2005/8/layout/orgChart1"/>
    <dgm:cxn modelId="{DA1F7701-63FA-44C5-A1A1-C82D9E47715C}" type="presOf" srcId="{91E45723-0EA3-4B3B-AFF0-7C23594687A5}" destId="{78252762-8A74-42F6-B359-A6536B4E2719}" srcOrd="0" destOrd="0" presId="urn:microsoft.com/office/officeart/2005/8/layout/orgChart1"/>
    <dgm:cxn modelId="{371C4866-CD17-4EFC-8BA5-0046B5E5564F}" type="presOf" srcId="{1649A4BF-5A58-4BB7-92C4-57BD4CC3CFA7}" destId="{C5324F39-96EC-478C-B795-8307295ED19C}" srcOrd="0" destOrd="0" presId="urn:microsoft.com/office/officeart/2005/8/layout/orgChart1"/>
    <dgm:cxn modelId="{D1452A9F-0227-4BCB-992E-799914759565}" type="presOf" srcId="{E034D3B9-0C18-44AC-92E8-A265F69366C8}" destId="{92BB07E3-1F76-4A93-9AFB-9C4B9C5EDD0C}" srcOrd="1" destOrd="0" presId="urn:microsoft.com/office/officeart/2005/8/layout/orgChart1"/>
    <dgm:cxn modelId="{1BDF11FB-40AC-4283-82E6-2C586741CC9C}" type="presOf" srcId="{8EEC25D5-2738-46FD-88B9-7B0866B74B0E}" destId="{A6DD9B06-CB22-4D43-B12E-B77137B19FC1}" srcOrd="0" destOrd="0" presId="urn:microsoft.com/office/officeart/2005/8/layout/orgChart1"/>
    <dgm:cxn modelId="{8A54DB6C-13E3-4C36-BDE2-FCBD6647BF7D}" srcId="{E034D3B9-0C18-44AC-92E8-A265F69366C8}" destId="{1649A4BF-5A58-4BB7-92C4-57BD4CC3CFA7}" srcOrd="1" destOrd="0" parTransId="{AA07B771-7C54-4407-B942-9D28DF6E9814}" sibTransId="{885DB7C8-37D9-46F0-BE65-C325959EACF5}"/>
    <dgm:cxn modelId="{7C79693B-56B5-4A30-9157-1EFD6A482E22}" type="presOf" srcId="{11CB8038-0F0B-4CD4-97B4-B1F5BC69C2D1}" destId="{6C06A40C-B7F9-45D9-98DA-42A660663C1B}" srcOrd="0" destOrd="0" presId="urn:microsoft.com/office/officeart/2005/8/layout/orgChart1"/>
    <dgm:cxn modelId="{57877589-D752-4044-AAFA-0510840AB622}" type="presOf" srcId="{A6225C64-DDA3-45A0-B0B5-0D2A461479D7}" destId="{850D575C-E5B9-435D-B0B3-A4BB4EAC99CC}" srcOrd="0" destOrd="0" presId="urn:microsoft.com/office/officeart/2005/8/layout/orgChart1"/>
    <dgm:cxn modelId="{792F8056-8C23-4652-970B-2A3ADC6B8D81}" type="presOf" srcId="{EF45E6AA-3890-4D15-9A36-4A93EF3399EF}" destId="{25DC9888-2317-4328-8B36-A99088D4FCD6}" srcOrd="1" destOrd="0" presId="urn:microsoft.com/office/officeart/2005/8/layout/orgChart1"/>
    <dgm:cxn modelId="{D7327069-95EE-442E-BB4B-18F0F2CC2739}" type="presOf" srcId="{F156E77D-2324-4157-A0A6-0D5C349D430B}" destId="{087221A1-6923-430B-BD6A-513B572405DD}" srcOrd="0" destOrd="0" presId="urn:microsoft.com/office/officeart/2005/8/layout/orgChart1"/>
    <dgm:cxn modelId="{5EAFA3D5-306E-4830-9E96-FAEAD3D3CD66}" type="presOf" srcId="{FE45C634-A5CD-4AFE-A3D4-C33F750903D2}" destId="{04AE3A01-C88F-4FEC-A04B-42136AB9A120}" srcOrd="0" destOrd="0" presId="urn:microsoft.com/office/officeart/2005/8/layout/orgChart1"/>
    <dgm:cxn modelId="{EB145714-8134-4094-B1B2-5DFB4769DCC8}" srcId="{8EEC25D5-2738-46FD-88B9-7B0866B74B0E}" destId="{F156E77D-2324-4157-A0A6-0D5C349D430B}" srcOrd="1" destOrd="0" parTransId="{1F43EB9E-7193-4A75-AFD4-A24A71D17DE2}" sibTransId="{0CE1ECD8-2ECB-45A0-A3E5-056742F88C4C}"/>
    <dgm:cxn modelId="{859C6B16-FE4B-44A1-AD5F-6DCD807BFA27}" type="presOf" srcId="{E034D3B9-0C18-44AC-92E8-A265F69366C8}" destId="{83C69632-9F92-4489-9528-D20CC2323D45}" srcOrd="0" destOrd="0" presId="urn:microsoft.com/office/officeart/2005/8/layout/orgChart1"/>
    <dgm:cxn modelId="{2CD4A55C-E98D-4C10-8164-336FAF820B0F}" type="presOf" srcId="{264032C4-D4E0-4A9E-9CBC-673DFFD10B02}" destId="{AC0F8867-EA36-40D2-B2DB-93BB5452834A}" srcOrd="0" destOrd="0" presId="urn:microsoft.com/office/officeart/2005/8/layout/orgChart1"/>
    <dgm:cxn modelId="{C2914B76-A1AC-43D7-BE07-F8424B7320A3}" type="presOf" srcId="{402AEECD-F9BD-451D-A8E9-36ACFBF8693A}" destId="{7B34EFEC-8011-4788-842E-27BC77DA0CD5}" srcOrd="0" destOrd="0" presId="urn:microsoft.com/office/officeart/2005/8/layout/orgChart1"/>
    <dgm:cxn modelId="{41AC0ED5-83EC-4AF9-A241-FB22D61EC0DC}" srcId="{11CB8038-0F0B-4CD4-97B4-B1F5BC69C2D1}" destId="{FE45C634-A5CD-4AFE-A3D4-C33F750903D2}" srcOrd="0" destOrd="0" parTransId="{91E45723-0EA3-4B3B-AFF0-7C23594687A5}" sibTransId="{17BF2509-A125-4813-83C0-BDEED5A4A292}"/>
    <dgm:cxn modelId="{5C459F08-5294-4D3F-B600-D82A192A588B}" srcId="{8EEC25D5-2738-46FD-88B9-7B0866B74B0E}" destId="{11CB8038-0F0B-4CD4-97B4-B1F5BC69C2D1}" srcOrd="2" destOrd="0" parTransId="{954F0641-AB91-4990-8128-A2174CA73893}" sibTransId="{C76D82A1-1972-481F-8B50-4437387EAE7F}"/>
    <dgm:cxn modelId="{07653721-6923-40D5-86BD-CA789ED6664E}" type="presOf" srcId="{EB77E04D-73EA-46ED-96DE-E5B65D882147}" destId="{A97E6272-E4AB-4203-931F-167CEBE4E4FE}" srcOrd="0" destOrd="0" presId="urn:microsoft.com/office/officeart/2005/8/layout/orgChart1"/>
    <dgm:cxn modelId="{3F1ABFFD-CDB5-47C1-9F52-86E0E908264F}" srcId="{F156E77D-2324-4157-A0A6-0D5C349D430B}" destId="{E034D3B9-0C18-44AC-92E8-A265F69366C8}" srcOrd="0" destOrd="0" parTransId="{866E2333-AD64-4697-864C-FFFB2E315205}" sibTransId="{1E11CF10-815C-46E3-B6B7-3A3910DC1279}"/>
    <dgm:cxn modelId="{970F3A51-4208-4E98-B553-64656FD6A16D}" type="presOf" srcId="{EF45E6AA-3890-4D15-9A36-4A93EF3399EF}" destId="{E86EADE1-6D52-4532-B91C-D35CC4B05D45}" srcOrd="0" destOrd="0" presId="urn:microsoft.com/office/officeart/2005/8/layout/orgChart1"/>
    <dgm:cxn modelId="{10F8A359-85B1-4857-917D-F428F57E7E25}" type="presOf" srcId="{FE45C634-A5CD-4AFE-A3D4-C33F750903D2}" destId="{CA7F871F-D722-41DF-BFB0-988D00B9CFC3}" srcOrd="1" destOrd="0" presId="urn:microsoft.com/office/officeart/2005/8/layout/orgChart1"/>
    <dgm:cxn modelId="{8BEC7869-012E-427D-B77A-F96A50AB9270}" srcId="{E034D3B9-0C18-44AC-92E8-A265F69366C8}" destId="{264032C4-D4E0-4A9E-9CBC-673DFFD10B02}" srcOrd="0" destOrd="0" parTransId="{A6225C64-DDA3-45A0-B0B5-0D2A461479D7}" sibTransId="{4C2419F9-E497-4A7F-B988-E640B98D7119}"/>
    <dgm:cxn modelId="{2C0B23D9-6FCA-45E2-893D-3816E3FBCE26}" type="presParOf" srcId="{A6DD9B06-CB22-4D43-B12E-B77137B19FC1}" destId="{B9970EC7-7693-483C-AB3D-D3FCA72092BA}" srcOrd="0" destOrd="0" presId="urn:microsoft.com/office/officeart/2005/8/layout/orgChart1"/>
    <dgm:cxn modelId="{02A83444-3F0C-4695-83FB-CFD4379E56A2}" type="presParOf" srcId="{B9970EC7-7693-483C-AB3D-D3FCA72092BA}" destId="{628CF7D1-1E6C-41C4-A704-23E214EE8263}" srcOrd="0" destOrd="0" presId="urn:microsoft.com/office/officeart/2005/8/layout/orgChart1"/>
    <dgm:cxn modelId="{A4F2127D-6A5D-4BE9-8AB4-70FE7B77C4DC}" type="presParOf" srcId="{628CF7D1-1E6C-41C4-A704-23E214EE8263}" destId="{E86EADE1-6D52-4532-B91C-D35CC4B05D45}" srcOrd="0" destOrd="0" presId="urn:microsoft.com/office/officeart/2005/8/layout/orgChart1"/>
    <dgm:cxn modelId="{B15AF1B2-EC35-431F-B00D-F2F6E376148D}" type="presParOf" srcId="{628CF7D1-1E6C-41C4-A704-23E214EE8263}" destId="{25DC9888-2317-4328-8B36-A99088D4FCD6}" srcOrd="1" destOrd="0" presId="urn:microsoft.com/office/officeart/2005/8/layout/orgChart1"/>
    <dgm:cxn modelId="{6287770A-4BF4-4197-B843-E05486935A92}" type="presParOf" srcId="{B9970EC7-7693-483C-AB3D-D3FCA72092BA}" destId="{273C807F-6EB4-4CBE-8F9D-378FAA950079}" srcOrd="1" destOrd="0" presId="urn:microsoft.com/office/officeart/2005/8/layout/orgChart1"/>
    <dgm:cxn modelId="{6980A412-8717-4A16-896C-DC8DBC8E98FD}" type="presParOf" srcId="{273C807F-6EB4-4CBE-8F9D-378FAA950079}" destId="{4B42815F-BE88-4AB8-A88A-921FB31B2391}" srcOrd="0" destOrd="0" presId="urn:microsoft.com/office/officeart/2005/8/layout/orgChart1"/>
    <dgm:cxn modelId="{806A34A6-28F7-4A60-97D4-44B42A860F62}" type="presParOf" srcId="{273C807F-6EB4-4CBE-8F9D-378FAA950079}" destId="{50A6143E-2EB8-4CE7-AC58-5583FF591D8B}" srcOrd="1" destOrd="0" presId="urn:microsoft.com/office/officeart/2005/8/layout/orgChart1"/>
    <dgm:cxn modelId="{2F47E8C0-FFBD-45BA-9AA1-DFABDFD33CDE}" type="presParOf" srcId="{50A6143E-2EB8-4CE7-AC58-5583FF591D8B}" destId="{BEA8D23B-BDD1-4143-91DB-7ABD866F502F}" srcOrd="0" destOrd="0" presId="urn:microsoft.com/office/officeart/2005/8/layout/orgChart1"/>
    <dgm:cxn modelId="{C4E74414-A7F0-4BBC-9562-84C5333FA9DA}" type="presParOf" srcId="{BEA8D23B-BDD1-4143-91DB-7ABD866F502F}" destId="{7B34EFEC-8011-4788-842E-27BC77DA0CD5}" srcOrd="0" destOrd="0" presId="urn:microsoft.com/office/officeart/2005/8/layout/orgChart1"/>
    <dgm:cxn modelId="{8DA2CC43-25CD-43B1-9059-EF3BA6FEFC63}" type="presParOf" srcId="{BEA8D23B-BDD1-4143-91DB-7ABD866F502F}" destId="{30F8CC61-13DD-481A-9926-F285FBB80728}" srcOrd="1" destOrd="0" presId="urn:microsoft.com/office/officeart/2005/8/layout/orgChart1"/>
    <dgm:cxn modelId="{88498B74-F07C-4E8C-BB4B-EA59AA78A9CF}" type="presParOf" srcId="{50A6143E-2EB8-4CE7-AC58-5583FF591D8B}" destId="{7E606942-FB59-4991-81D8-CC7DCA650626}" srcOrd="1" destOrd="0" presId="urn:microsoft.com/office/officeart/2005/8/layout/orgChart1"/>
    <dgm:cxn modelId="{0B905360-A5E9-4EB6-912E-1C526351146D}" type="presParOf" srcId="{50A6143E-2EB8-4CE7-AC58-5583FF591D8B}" destId="{1D72B437-E52B-4AC8-A8C2-5093BAB26552}" srcOrd="2" destOrd="0" presId="urn:microsoft.com/office/officeart/2005/8/layout/orgChart1"/>
    <dgm:cxn modelId="{90465EFA-DE70-493F-B3D4-3DC2D4E48296}" type="presParOf" srcId="{273C807F-6EB4-4CBE-8F9D-378FAA950079}" destId="{0DB4781A-9B0F-4865-87E9-2CB52263FB01}" srcOrd="2" destOrd="0" presId="urn:microsoft.com/office/officeart/2005/8/layout/orgChart1"/>
    <dgm:cxn modelId="{38E8AC54-7475-4F4C-85D5-856D22F7181B}" type="presParOf" srcId="{273C807F-6EB4-4CBE-8F9D-378FAA950079}" destId="{C19EE222-1CDF-4F81-8B22-C77825D886FB}" srcOrd="3" destOrd="0" presId="urn:microsoft.com/office/officeart/2005/8/layout/orgChart1"/>
    <dgm:cxn modelId="{A6CCA145-C320-4C8B-BE45-FF81E754571B}" type="presParOf" srcId="{C19EE222-1CDF-4F81-8B22-C77825D886FB}" destId="{1D2DE612-AC89-45BA-A6CF-7386780C5A0C}" srcOrd="0" destOrd="0" presId="urn:microsoft.com/office/officeart/2005/8/layout/orgChart1"/>
    <dgm:cxn modelId="{13CE6913-85DC-4139-8089-6BCBCB4E985F}" type="presParOf" srcId="{1D2DE612-AC89-45BA-A6CF-7386780C5A0C}" destId="{A97E6272-E4AB-4203-931F-167CEBE4E4FE}" srcOrd="0" destOrd="0" presId="urn:microsoft.com/office/officeart/2005/8/layout/orgChart1"/>
    <dgm:cxn modelId="{A80C3A26-059F-4948-A61D-EE43AE1B1648}" type="presParOf" srcId="{1D2DE612-AC89-45BA-A6CF-7386780C5A0C}" destId="{4439854D-E02D-4A91-9B45-D914AD0891FA}" srcOrd="1" destOrd="0" presId="urn:microsoft.com/office/officeart/2005/8/layout/orgChart1"/>
    <dgm:cxn modelId="{D32831A9-C689-48A4-94CA-E9119D2D840B}" type="presParOf" srcId="{C19EE222-1CDF-4F81-8B22-C77825D886FB}" destId="{B271864D-4DBA-47A0-8A3A-F328E1C3ED48}" srcOrd="1" destOrd="0" presId="urn:microsoft.com/office/officeart/2005/8/layout/orgChart1"/>
    <dgm:cxn modelId="{E2EB9EE8-B3EF-49F5-97FB-A24B30E87EB0}" type="presParOf" srcId="{C19EE222-1CDF-4F81-8B22-C77825D886FB}" destId="{368CC53B-E1B5-4C85-A195-F42AC630A12B}" srcOrd="2" destOrd="0" presId="urn:microsoft.com/office/officeart/2005/8/layout/orgChart1"/>
    <dgm:cxn modelId="{31E6F7F2-C598-438C-9358-ACCA5AEC543E}" type="presParOf" srcId="{B9970EC7-7693-483C-AB3D-D3FCA72092BA}" destId="{0356FFFA-E1F9-425F-8271-A33F821054C1}" srcOrd="2" destOrd="0" presId="urn:microsoft.com/office/officeart/2005/8/layout/orgChart1"/>
    <dgm:cxn modelId="{5BC2F643-19A1-4FE0-96C8-C529453E0136}" type="presParOf" srcId="{A6DD9B06-CB22-4D43-B12E-B77137B19FC1}" destId="{A8DF0705-486F-4FA6-9ADE-A4C13C615AE8}" srcOrd="1" destOrd="0" presId="urn:microsoft.com/office/officeart/2005/8/layout/orgChart1"/>
    <dgm:cxn modelId="{6F4378B4-4CE9-4429-9C6F-FB1AA7C7669B}" type="presParOf" srcId="{A8DF0705-486F-4FA6-9ADE-A4C13C615AE8}" destId="{C2B24620-F129-4610-A105-54A5C6707666}" srcOrd="0" destOrd="0" presId="urn:microsoft.com/office/officeart/2005/8/layout/orgChart1"/>
    <dgm:cxn modelId="{694E0364-F7DF-4B39-8144-EA175468369F}" type="presParOf" srcId="{C2B24620-F129-4610-A105-54A5C6707666}" destId="{087221A1-6923-430B-BD6A-513B572405DD}" srcOrd="0" destOrd="0" presId="urn:microsoft.com/office/officeart/2005/8/layout/orgChart1"/>
    <dgm:cxn modelId="{82397E6C-E382-4C3D-891B-CAB31B36CC72}" type="presParOf" srcId="{C2B24620-F129-4610-A105-54A5C6707666}" destId="{B36D0063-3928-4001-AD5B-3792B6023A7D}" srcOrd="1" destOrd="0" presId="urn:microsoft.com/office/officeart/2005/8/layout/orgChart1"/>
    <dgm:cxn modelId="{D47CAE10-DF01-481E-8FC4-724FF5DB09F4}" type="presParOf" srcId="{A8DF0705-486F-4FA6-9ADE-A4C13C615AE8}" destId="{FDBC0D0C-F05C-45F4-A0D7-07050BDEB89C}" srcOrd="1" destOrd="0" presId="urn:microsoft.com/office/officeart/2005/8/layout/orgChart1"/>
    <dgm:cxn modelId="{16830A21-CA7F-45E6-A008-6B69D187C538}" type="presParOf" srcId="{FDBC0D0C-F05C-45F4-A0D7-07050BDEB89C}" destId="{C67C542C-CB47-449D-9841-CC1F46C5D43A}" srcOrd="0" destOrd="0" presId="urn:microsoft.com/office/officeart/2005/8/layout/orgChart1"/>
    <dgm:cxn modelId="{D188464A-6427-496B-A3FB-516EA2D758F2}" type="presParOf" srcId="{FDBC0D0C-F05C-45F4-A0D7-07050BDEB89C}" destId="{25E8D899-754E-49ED-B837-40F04FE228DB}" srcOrd="1" destOrd="0" presId="urn:microsoft.com/office/officeart/2005/8/layout/orgChart1"/>
    <dgm:cxn modelId="{C5C62CCA-BFE3-4801-AE4D-8B5AF252CA6C}" type="presParOf" srcId="{25E8D899-754E-49ED-B837-40F04FE228DB}" destId="{7DCE4A86-0E0F-4167-94F4-211816B9A495}" srcOrd="0" destOrd="0" presId="urn:microsoft.com/office/officeart/2005/8/layout/orgChart1"/>
    <dgm:cxn modelId="{8F037019-3CDF-40B9-A7C5-168DF5B292D0}" type="presParOf" srcId="{7DCE4A86-0E0F-4167-94F4-211816B9A495}" destId="{83C69632-9F92-4489-9528-D20CC2323D45}" srcOrd="0" destOrd="0" presId="urn:microsoft.com/office/officeart/2005/8/layout/orgChart1"/>
    <dgm:cxn modelId="{E234A897-482A-4C27-BEC3-02EA73A757E3}" type="presParOf" srcId="{7DCE4A86-0E0F-4167-94F4-211816B9A495}" destId="{92BB07E3-1F76-4A93-9AFB-9C4B9C5EDD0C}" srcOrd="1" destOrd="0" presId="urn:microsoft.com/office/officeart/2005/8/layout/orgChart1"/>
    <dgm:cxn modelId="{F5DB93B7-8992-48DD-95F2-FF9DD8DA6F59}" type="presParOf" srcId="{25E8D899-754E-49ED-B837-40F04FE228DB}" destId="{FB09AE32-5A29-4A11-BA6F-E0063173EE44}" srcOrd="1" destOrd="0" presId="urn:microsoft.com/office/officeart/2005/8/layout/orgChart1"/>
    <dgm:cxn modelId="{D3374FA2-91E6-4529-A2E7-14E558B10D01}" type="presParOf" srcId="{FB09AE32-5A29-4A11-BA6F-E0063173EE44}" destId="{850D575C-E5B9-435D-B0B3-A4BB4EAC99CC}" srcOrd="0" destOrd="0" presId="urn:microsoft.com/office/officeart/2005/8/layout/orgChart1"/>
    <dgm:cxn modelId="{1FC0E143-63E3-4833-A649-E908CAF3256B}" type="presParOf" srcId="{FB09AE32-5A29-4A11-BA6F-E0063173EE44}" destId="{C8C678BE-E67D-4880-88E7-643F373EE446}" srcOrd="1" destOrd="0" presId="urn:microsoft.com/office/officeart/2005/8/layout/orgChart1"/>
    <dgm:cxn modelId="{F5984F5C-C086-4B72-8072-164852FEC255}" type="presParOf" srcId="{C8C678BE-E67D-4880-88E7-643F373EE446}" destId="{89BD2733-6F4A-4FF1-A490-5B54CC6E003E}" srcOrd="0" destOrd="0" presId="urn:microsoft.com/office/officeart/2005/8/layout/orgChart1"/>
    <dgm:cxn modelId="{31DB88CE-B053-4878-9494-F5112AB8C33C}" type="presParOf" srcId="{89BD2733-6F4A-4FF1-A490-5B54CC6E003E}" destId="{AC0F8867-EA36-40D2-B2DB-93BB5452834A}" srcOrd="0" destOrd="0" presId="urn:microsoft.com/office/officeart/2005/8/layout/orgChart1"/>
    <dgm:cxn modelId="{928884D2-A859-458D-AA90-C8DE5464136D}" type="presParOf" srcId="{89BD2733-6F4A-4FF1-A490-5B54CC6E003E}" destId="{B50A7CD5-68FA-4573-81B2-5000549ADD10}" srcOrd="1" destOrd="0" presId="urn:microsoft.com/office/officeart/2005/8/layout/orgChart1"/>
    <dgm:cxn modelId="{730A9B78-556E-4DFA-91A5-BE93B1C7558D}" type="presParOf" srcId="{C8C678BE-E67D-4880-88E7-643F373EE446}" destId="{2C3ECE62-E2F3-4075-8CE2-3CA1D6E06BC9}" srcOrd="1" destOrd="0" presId="urn:microsoft.com/office/officeart/2005/8/layout/orgChart1"/>
    <dgm:cxn modelId="{16D19B0E-FE62-4B46-B7BF-C4807583DCF9}" type="presParOf" srcId="{C8C678BE-E67D-4880-88E7-643F373EE446}" destId="{18DC976E-9604-4293-9866-7C22BF9DB625}" srcOrd="2" destOrd="0" presId="urn:microsoft.com/office/officeart/2005/8/layout/orgChart1"/>
    <dgm:cxn modelId="{E0DD574F-3AAA-4397-BEC0-8D9AA22E0CCE}" type="presParOf" srcId="{FB09AE32-5A29-4A11-BA6F-E0063173EE44}" destId="{58AB573B-94D4-4837-9798-0E5FB8C7C196}" srcOrd="2" destOrd="0" presId="urn:microsoft.com/office/officeart/2005/8/layout/orgChart1"/>
    <dgm:cxn modelId="{5E6EB98E-D8E3-4CE9-9025-3486ED736866}" type="presParOf" srcId="{FB09AE32-5A29-4A11-BA6F-E0063173EE44}" destId="{FA41ADA2-F985-4CCB-9875-75FA6EA8B91E}" srcOrd="3" destOrd="0" presId="urn:microsoft.com/office/officeart/2005/8/layout/orgChart1"/>
    <dgm:cxn modelId="{DC18362D-D36E-4694-9490-769328EFA89C}" type="presParOf" srcId="{FA41ADA2-F985-4CCB-9875-75FA6EA8B91E}" destId="{4C49B329-1809-41C0-A268-09EC70EF08C2}" srcOrd="0" destOrd="0" presId="urn:microsoft.com/office/officeart/2005/8/layout/orgChart1"/>
    <dgm:cxn modelId="{A1426588-9CEF-4677-9FB9-F4562DAEFECD}" type="presParOf" srcId="{4C49B329-1809-41C0-A268-09EC70EF08C2}" destId="{C5324F39-96EC-478C-B795-8307295ED19C}" srcOrd="0" destOrd="0" presId="urn:microsoft.com/office/officeart/2005/8/layout/orgChart1"/>
    <dgm:cxn modelId="{E539205C-4235-4B4F-936F-76B602E88D0F}" type="presParOf" srcId="{4C49B329-1809-41C0-A268-09EC70EF08C2}" destId="{29CB39AB-E708-41C7-A085-B2E81EA99AE5}" srcOrd="1" destOrd="0" presId="urn:microsoft.com/office/officeart/2005/8/layout/orgChart1"/>
    <dgm:cxn modelId="{2DFF7D0F-4DF3-470E-BB13-9BE9311419CA}" type="presParOf" srcId="{FA41ADA2-F985-4CCB-9875-75FA6EA8B91E}" destId="{2D6717F3-B91D-4FC7-A42B-8A8EF6E6300D}" srcOrd="1" destOrd="0" presId="urn:microsoft.com/office/officeart/2005/8/layout/orgChart1"/>
    <dgm:cxn modelId="{8E052ACC-20AC-4ED0-AA89-B773CB6B18D5}" type="presParOf" srcId="{FA41ADA2-F985-4CCB-9875-75FA6EA8B91E}" destId="{E0BB145F-AB10-42A8-B5C7-CEA85D32D2DD}" srcOrd="2" destOrd="0" presId="urn:microsoft.com/office/officeart/2005/8/layout/orgChart1"/>
    <dgm:cxn modelId="{636468F1-BFA8-470C-8E08-68FF9F7A3DE5}" type="presParOf" srcId="{25E8D899-754E-49ED-B837-40F04FE228DB}" destId="{AD7DC0EC-83BF-4A5B-B9B6-91BCB263CBC8}" srcOrd="2" destOrd="0" presId="urn:microsoft.com/office/officeart/2005/8/layout/orgChart1"/>
    <dgm:cxn modelId="{4385D90F-F74F-4313-AFF5-0CAF68CE2C04}" type="presParOf" srcId="{A8DF0705-486F-4FA6-9ADE-A4C13C615AE8}" destId="{87C69A20-641B-4303-A2CF-18FCC08E35CE}" srcOrd="2" destOrd="0" presId="urn:microsoft.com/office/officeart/2005/8/layout/orgChart1"/>
    <dgm:cxn modelId="{AF4DB898-6879-4FC7-AE88-3F4E9B2F35D8}" type="presParOf" srcId="{A6DD9B06-CB22-4D43-B12E-B77137B19FC1}" destId="{66675E57-FFB3-4EAA-991F-6E0C6BF3277E}" srcOrd="2" destOrd="0" presId="urn:microsoft.com/office/officeart/2005/8/layout/orgChart1"/>
    <dgm:cxn modelId="{43303701-DA1A-4392-889F-2C68F8C23930}" type="presParOf" srcId="{66675E57-FFB3-4EAA-991F-6E0C6BF3277E}" destId="{63B147D4-DCEB-445B-B39C-C96AA8CB2E14}" srcOrd="0" destOrd="0" presId="urn:microsoft.com/office/officeart/2005/8/layout/orgChart1"/>
    <dgm:cxn modelId="{A94F1720-66FC-489A-9F5C-6FD1352EF478}" type="presParOf" srcId="{63B147D4-DCEB-445B-B39C-C96AA8CB2E14}" destId="{6C06A40C-B7F9-45D9-98DA-42A660663C1B}" srcOrd="0" destOrd="0" presId="urn:microsoft.com/office/officeart/2005/8/layout/orgChart1"/>
    <dgm:cxn modelId="{D1701F0A-8E95-410E-B7E8-3D800F9492D0}" type="presParOf" srcId="{63B147D4-DCEB-445B-B39C-C96AA8CB2E14}" destId="{758C3C6E-C319-4D6A-A020-89A750E759B6}" srcOrd="1" destOrd="0" presId="urn:microsoft.com/office/officeart/2005/8/layout/orgChart1"/>
    <dgm:cxn modelId="{D1100D63-7914-4508-BF79-60946BB343E1}" type="presParOf" srcId="{66675E57-FFB3-4EAA-991F-6E0C6BF3277E}" destId="{68BEA2E2-306C-43C2-9D34-FF1395C56BFF}" srcOrd="1" destOrd="0" presId="urn:microsoft.com/office/officeart/2005/8/layout/orgChart1"/>
    <dgm:cxn modelId="{7B41F09C-82CC-4D96-A4C7-5E40038AE88E}" type="presParOf" srcId="{68BEA2E2-306C-43C2-9D34-FF1395C56BFF}" destId="{78252762-8A74-42F6-B359-A6536B4E2719}" srcOrd="0" destOrd="0" presId="urn:microsoft.com/office/officeart/2005/8/layout/orgChart1"/>
    <dgm:cxn modelId="{0BDDC086-63A8-4C89-A3F8-8E907A679D86}" type="presParOf" srcId="{68BEA2E2-306C-43C2-9D34-FF1395C56BFF}" destId="{99E17B1B-BCE5-456F-8F74-B29537AB9F74}" srcOrd="1" destOrd="0" presId="urn:microsoft.com/office/officeart/2005/8/layout/orgChart1"/>
    <dgm:cxn modelId="{3DAF43A0-50C0-40A2-B8D9-3B3458B521BB}" type="presParOf" srcId="{99E17B1B-BCE5-456F-8F74-B29537AB9F74}" destId="{B4B4D336-1CF0-497C-8C5D-2779BD9F8EDC}" srcOrd="0" destOrd="0" presId="urn:microsoft.com/office/officeart/2005/8/layout/orgChart1"/>
    <dgm:cxn modelId="{A780A784-427E-4CB1-B82B-9849FBE6F06D}" type="presParOf" srcId="{B4B4D336-1CF0-497C-8C5D-2779BD9F8EDC}" destId="{04AE3A01-C88F-4FEC-A04B-42136AB9A120}" srcOrd="0" destOrd="0" presId="urn:microsoft.com/office/officeart/2005/8/layout/orgChart1"/>
    <dgm:cxn modelId="{288F0D95-8CD5-4B89-AA38-5198C4CED007}" type="presParOf" srcId="{B4B4D336-1CF0-497C-8C5D-2779BD9F8EDC}" destId="{CA7F871F-D722-41DF-BFB0-988D00B9CFC3}" srcOrd="1" destOrd="0" presId="urn:microsoft.com/office/officeart/2005/8/layout/orgChart1"/>
    <dgm:cxn modelId="{1024D048-57D0-47D6-ACD3-72DB20F5619B}" type="presParOf" srcId="{99E17B1B-BCE5-456F-8F74-B29537AB9F74}" destId="{F7DCA8FD-661C-4097-994D-92CD3810BDB6}" srcOrd="1" destOrd="0" presId="urn:microsoft.com/office/officeart/2005/8/layout/orgChart1"/>
    <dgm:cxn modelId="{F4D21697-B69C-41C8-96D5-3C30517436C3}" type="presParOf" srcId="{99E17B1B-BCE5-456F-8F74-B29537AB9F74}" destId="{1EFEFCFD-9854-4505-8AE1-12F41EC9EDEA}" srcOrd="2" destOrd="0" presId="urn:microsoft.com/office/officeart/2005/8/layout/orgChart1"/>
    <dgm:cxn modelId="{201CC0DA-EF88-48BE-9CF3-889C99F98942}" type="presParOf" srcId="{66675E57-FFB3-4EAA-991F-6E0C6BF3277E}" destId="{C6931A4B-3C8C-4E14-A59F-8CF7F27FF1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425A748-8808-4AAA-AD4F-0D048BB609D7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833336C0-37BE-4203-B099-65D906EAA32E}">
      <dgm:prSet phldrT="[Szöveg]"/>
      <dgm:spPr/>
      <dgm:t>
        <a:bodyPr/>
        <a:lstStyle/>
        <a:p>
          <a:r>
            <a:rPr lang="hu-HU" dirty="0" smtClean="0"/>
            <a:t>Egységes jog</a:t>
          </a:r>
          <a:endParaRPr lang="hu-HU" dirty="0"/>
        </a:p>
      </dgm:t>
    </dgm:pt>
    <dgm:pt modelId="{A2E52FF7-FD02-4D58-B3F2-391CFEA0C0FA}" type="parTrans" cxnId="{7C9FEE2D-A8E7-400A-B087-19B6FCC8B84C}">
      <dgm:prSet/>
      <dgm:spPr/>
      <dgm:t>
        <a:bodyPr/>
        <a:lstStyle/>
        <a:p>
          <a:endParaRPr lang="hu-HU"/>
        </a:p>
      </dgm:t>
    </dgm:pt>
    <dgm:pt modelId="{DAE823F2-62A7-4C87-A84A-F3D962C8CB40}" type="sibTrans" cxnId="{7C9FEE2D-A8E7-400A-B087-19B6FCC8B84C}">
      <dgm:prSet/>
      <dgm:spPr/>
      <dgm:t>
        <a:bodyPr/>
        <a:lstStyle/>
        <a:p>
          <a:endParaRPr lang="hu-HU"/>
        </a:p>
      </dgm:t>
    </dgm:pt>
    <dgm:pt modelId="{E696BB49-9265-4E2A-B442-E54D3551128B}">
      <dgm:prSet phldrT="[Szöveg]"/>
      <dgm:spPr/>
      <dgm:t>
        <a:bodyPr/>
        <a:lstStyle/>
        <a:p>
          <a:r>
            <a:rPr lang="hu-HU" dirty="0" smtClean="0"/>
            <a:t>2157/2001/EU rendelet – </a:t>
          </a:r>
          <a:r>
            <a:rPr lang="hu-HU" dirty="0" err="1" smtClean="0"/>
            <a:t>Societas</a:t>
          </a:r>
          <a:r>
            <a:rPr lang="hu-HU" dirty="0" smtClean="0"/>
            <a:t> </a:t>
          </a:r>
          <a:r>
            <a:rPr lang="hu-HU" dirty="0" err="1" smtClean="0"/>
            <a:t>Europaea</a:t>
          </a:r>
          <a:endParaRPr lang="hu-HU" dirty="0"/>
        </a:p>
      </dgm:t>
    </dgm:pt>
    <dgm:pt modelId="{47790DF8-57F3-4AAF-B6EA-DA4B5353AA4E}" type="parTrans" cxnId="{862034A7-8F61-4843-81B5-FA04739A250A}">
      <dgm:prSet/>
      <dgm:spPr/>
      <dgm:t>
        <a:bodyPr/>
        <a:lstStyle/>
        <a:p>
          <a:endParaRPr lang="hu-HU"/>
        </a:p>
      </dgm:t>
    </dgm:pt>
    <dgm:pt modelId="{0BB0F648-6761-43CD-B4F5-47C4D41D8993}" type="sibTrans" cxnId="{862034A7-8F61-4843-81B5-FA04739A250A}">
      <dgm:prSet/>
      <dgm:spPr/>
      <dgm:t>
        <a:bodyPr/>
        <a:lstStyle/>
        <a:p>
          <a:endParaRPr lang="hu-HU"/>
        </a:p>
      </dgm:t>
    </dgm:pt>
    <dgm:pt modelId="{A930D341-E25B-4C6C-BC1F-83139DDF2E85}">
      <dgm:prSet phldrT="[Szöveg]"/>
      <dgm:spPr/>
      <dgm:t>
        <a:bodyPr/>
        <a:lstStyle/>
        <a:p>
          <a:r>
            <a:rPr lang="hu-HU" dirty="0" smtClean="0"/>
            <a:t>207/2009/EU – </a:t>
          </a:r>
          <a:r>
            <a:rPr lang="hu-HU" dirty="0" err="1" smtClean="0"/>
            <a:t>EU</a:t>
          </a:r>
          <a:r>
            <a:rPr lang="hu-HU" dirty="0" smtClean="0"/>
            <a:t> védjegy</a:t>
          </a:r>
          <a:endParaRPr lang="hu-HU" dirty="0"/>
        </a:p>
      </dgm:t>
    </dgm:pt>
    <dgm:pt modelId="{431C3DC2-E575-4DBA-BB0C-28B71DFAE023}" type="parTrans" cxnId="{478D149E-E534-44B4-9F8F-52A907F31992}">
      <dgm:prSet/>
      <dgm:spPr/>
      <dgm:t>
        <a:bodyPr/>
        <a:lstStyle/>
        <a:p>
          <a:endParaRPr lang="hu-HU"/>
        </a:p>
      </dgm:t>
    </dgm:pt>
    <dgm:pt modelId="{4F45317B-7048-44E5-90D8-A8E751385BB1}" type="sibTrans" cxnId="{478D149E-E534-44B4-9F8F-52A907F31992}">
      <dgm:prSet/>
      <dgm:spPr/>
      <dgm:t>
        <a:bodyPr/>
        <a:lstStyle/>
        <a:p>
          <a:endParaRPr lang="hu-HU"/>
        </a:p>
      </dgm:t>
    </dgm:pt>
    <dgm:pt modelId="{507EE6A5-223B-42F9-B9E5-97B5BB10FFA8}">
      <dgm:prSet phldrT="[Szöveg]"/>
      <dgm:spPr/>
      <dgm:t>
        <a:bodyPr/>
        <a:lstStyle/>
        <a:p>
          <a:r>
            <a:rPr lang="hu-HU" dirty="0" smtClean="0"/>
            <a:t>Harmonizáció</a:t>
          </a:r>
          <a:endParaRPr lang="hu-HU" dirty="0"/>
        </a:p>
      </dgm:t>
    </dgm:pt>
    <dgm:pt modelId="{08F6405E-69B2-4941-9DFE-27DC5C77A530}" type="parTrans" cxnId="{5C6E8527-1950-48AA-BD90-29E38E2472F2}">
      <dgm:prSet/>
      <dgm:spPr/>
      <dgm:t>
        <a:bodyPr/>
        <a:lstStyle/>
        <a:p>
          <a:endParaRPr lang="hu-HU"/>
        </a:p>
      </dgm:t>
    </dgm:pt>
    <dgm:pt modelId="{3A5A9344-63B0-4150-9A4D-06B5D233C5B4}" type="sibTrans" cxnId="{5C6E8527-1950-48AA-BD90-29E38E2472F2}">
      <dgm:prSet/>
      <dgm:spPr/>
      <dgm:t>
        <a:bodyPr/>
        <a:lstStyle/>
        <a:p>
          <a:endParaRPr lang="hu-HU"/>
        </a:p>
      </dgm:t>
    </dgm:pt>
    <dgm:pt modelId="{9C99B805-31A7-40C9-88AE-C44DB99B4ECD}">
      <dgm:prSet phldrT="[Szöveg]"/>
      <dgm:spPr/>
      <dgm:t>
        <a:bodyPr/>
        <a:lstStyle/>
        <a:p>
          <a:r>
            <a:rPr lang="hu-HU" dirty="0" smtClean="0"/>
            <a:t>Tagállami jogok közelítése</a:t>
          </a:r>
          <a:endParaRPr lang="hu-HU" dirty="0"/>
        </a:p>
      </dgm:t>
    </dgm:pt>
    <dgm:pt modelId="{1306678F-725B-4CB7-8FA3-891DA829254B}" type="parTrans" cxnId="{D3BF48E1-79F9-462E-8555-B1A834EDD68D}">
      <dgm:prSet/>
      <dgm:spPr/>
      <dgm:t>
        <a:bodyPr/>
        <a:lstStyle/>
        <a:p>
          <a:endParaRPr lang="hu-HU"/>
        </a:p>
      </dgm:t>
    </dgm:pt>
    <dgm:pt modelId="{38A39C1E-6906-49EC-BE89-5C47B97FA9C7}" type="sibTrans" cxnId="{D3BF48E1-79F9-462E-8555-B1A834EDD68D}">
      <dgm:prSet/>
      <dgm:spPr/>
      <dgm:t>
        <a:bodyPr/>
        <a:lstStyle/>
        <a:p>
          <a:endParaRPr lang="hu-HU"/>
        </a:p>
      </dgm:t>
    </dgm:pt>
    <dgm:pt modelId="{B232B974-A972-4668-8769-6EE001FE6C72}">
      <dgm:prSet phldrT="[Szöveg]"/>
      <dgm:spPr/>
      <dgm:t>
        <a:bodyPr/>
        <a:lstStyle/>
        <a:p>
          <a:r>
            <a:rPr lang="hu-HU" dirty="0" smtClean="0"/>
            <a:t>Differenciálás lehetséges</a:t>
          </a:r>
          <a:endParaRPr lang="hu-HU" dirty="0"/>
        </a:p>
      </dgm:t>
    </dgm:pt>
    <dgm:pt modelId="{846E7B6B-6B83-4EB7-9FB6-9DF0844AF5E0}" type="parTrans" cxnId="{D5BDCB9A-0F38-49F8-945F-F236DA9801BF}">
      <dgm:prSet/>
      <dgm:spPr/>
      <dgm:t>
        <a:bodyPr/>
        <a:lstStyle/>
        <a:p>
          <a:endParaRPr lang="hu-HU"/>
        </a:p>
      </dgm:t>
    </dgm:pt>
    <dgm:pt modelId="{CA9E8CAC-034B-4CF7-981A-D4CDFB010BB9}" type="sibTrans" cxnId="{D5BDCB9A-0F38-49F8-945F-F236DA9801BF}">
      <dgm:prSet/>
      <dgm:spPr/>
      <dgm:t>
        <a:bodyPr/>
        <a:lstStyle/>
        <a:p>
          <a:endParaRPr lang="hu-HU"/>
        </a:p>
      </dgm:t>
    </dgm:pt>
    <dgm:pt modelId="{493A0EEC-D444-4ED9-9E51-DC6147240F2C}">
      <dgm:prSet phldrT="[Szöveg]"/>
      <dgm:spPr/>
      <dgm:t>
        <a:bodyPr/>
        <a:lstStyle/>
        <a:p>
          <a:r>
            <a:rPr lang="hu-HU" dirty="0" smtClean="0"/>
            <a:t>Kölcsönös elismerés</a:t>
          </a:r>
          <a:endParaRPr lang="hu-HU" dirty="0"/>
        </a:p>
      </dgm:t>
    </dgm:pt>
    <dgm:pt modelId="{747D6651-6297-46DE-B975-9CC03EB740EF}" type="parTrans" cxnId="{62630449-21EF-4D39-862A-08DC5322B988}">
      <dgm:prSet/>
      <dgm:spPr/>
      <dgm:t>
        <a:bodyPr/>
        <a:lstStyle/>
        <a:p>
          <a:endParaRPr lang="hu-HU"/>
        </a:p>
      </dgm:t>
    </dgm:pt>
    <dgm:pt modelId="{8CAF3B14-93CC-4666-9E70-7C83E5DBA04A}" type="sibTrans" cxnId="{62630449-21EF-4D39-862A-08DC5322B988}">
      <dgm:prSet/>
      <dgm:spPr/>
      <dgm:t>
        <a:bodyPr/>
        <a:lstStyle/>
        <a:p>
          <a:endParaRPr lang="hu-HU"/>
        </a:p>
      </dgm:t>
    </dgm:pt>
    <dgm:pt modelId="{5A8967DD-4F6A-4525-9D47-E9920B5701A6}">
      <dgm:prSet phldrT="[Szöveg]"/>
      <dgm:spPr/>
      <dgm:t>
        <a:bodyPr/>
        <a:lstStyle/>
        <a:p>
          <a:r>
            <a:rPr lang="hu-HU" dirty="0" smtClean="0"/>
            <a:t>Nem alkotnak közös anyagi jogi szabályokat</a:t>
          </a:r>
          <a:endParaRPr lang="hu-HU" dirty="0"/>
        </a:p>
      </dgm:t>
    </dgm:pt>
    <dgm:pt modelId="{704E487C-E88C-4921-8608-13D50AB5F328}" type="parTrans" cxnId="{D699224C-218E-4709-B104-D15FB6210B04}">
      <dgm:prSet/>
      <dgm:spPr/>
      <dgm:t>
        <a:bodyPr/>
        <a:lstStyle/>
        <a:p>
          <a:endParaRPr lang="hu-HU"/>
        </a:p>
      </dgm:t>
    </dgm:pt>
    <dgm:pt modelId="{2741785D-B9D5-4FC3-A9C0-42D80EC3A01F}" type="sibTrans" cxnId="{D699224C-218E-4709-B104-D15FB6210B04}">
      <dgm:prSet/>
      <dgm:spPr/>
      <dgm:t>
        <a:bodyPr/>
        <a:lstStyle/>
        <a:p>
          <a:endParaRPr lang="hu-HU"/>
        </a:p>
      </dgm:t>
    </dgm:pt>
    <dgm:pt modelId="{DEFC5D5C-E3A8-49BD-9761-BF4A42FA89C3}">
      <dgm:prSet phldrT="[Szöveg]"/>
      <dgm:spPr/>
      <dgm:t>
        <a:bodyPr/>
        <a:lstStyle/>
        <a:p>
          <a:r>
            <a:rPr lang="hu-HU" dirty="0" smtClean="0"/>
            <a:t>2006/126/EU irányelv – vezetői engedélyek</a:t>
          </a:r>
          <a:endParaRPr lang="hu-HU" dirty="0"/>
        </a:p>
      </dgm:t>
    </dgm:pt>
    <dgm:pt modelId="{FE0182BB-019C-4BAD-8494-572586F0F3F2}" type="parTrans" cxnId="{DFA011C4-58C6-4C23-8CEA-D2AFFFD683E9}">
      <dgm:prSet/>
      <dgm:spPr/>
      <dgm:t>
        <a:bodyPr/>
        <a:lstStyle/>
        <a:p>
          <a:endParaRPr lang="hu-HU"/>
        </a:p>
      </dgm:t>
    </dgm:pt>
    <dgm:pt modelId="{108C9D86-3FF9-45D9-8432-F39515A88D6C}" type="sibTrans" cxnId="{DFA011C4-58C6-4C23-8CEA-D2AFFFD683E9}">
      <dgm:prSet/>
      <dgm:spPr/>
      <dgm:t>
        <a:bodyPr/>
        <a:lstStyle/>
        <a:p>
          <a:endParaRPr lang="hu-HU"/>
        </a:p>
      </dgm:t>
    </dgm:pt>
    <dgm:pt modelId="{93D9F98E-259B-41F5-A49B-4B2085EF658B}">
      <dgm:prSet phldrT="[Szöveg]"/>
      <dgm:spPr/>
      <dgm:t>
        <a:bodyPr/>
        <a:lstStyle/>
        <a:p>
          <a:r>
            <a:rPr lang="hu-HU" dirty="0" smtClean="0"/>
            <a:t>Koordináció</a:t>
          </a:r>
          <a:endParaRPr lang="hu-HU" dirty="0"/>
        </a:p>
      </dgm:t>
    </dgm:pt>
    <dgm:pt modelId="{6220881D-9635-445F-8577-8236B3C5CEBF}" type="parTrans" cxnId="{3326F638-38F9-4D17-913A-08B0F7E55199}">
      <dgm:prSet/>
      <dgm:spPr/>
      <dgm:t>
        <a:bodyPr/>
        <a:lstStyle/>
        <a:p>
          <a:endParaRPr lang="hu-HU"/>
        </a:p>
      </dgm:t>
    </dgm:pt>
    <dgm:pt modelId="{5D676A7C-ADA6-441A-8F8B-243867D7FB38}" type="sibTrans" cxnId="{3326F638-38F9-4D17-913A-08B0F7E55199}">
      <dgm:prSet/>
      <dgm:spPr/>
      <dgm:t>
        <a:bodyPr/>
        <a:lstStyle/>
        <a:p>
          <a:endParaRPr lang="hu-HU"/>
        </a:p>
      </dgm:t>
    </dgm:pt>
    <dgm:pt modelId="{2B42B9D2-6258-4AF8-B503-FD82F00EA34C}">
      <dgm:prSet phldrT="[Szöveg]"/>
      <dgm:spPr/>
      <dgm:t>
        <a:bodyPr/>
        <a:lstStyle/>
        <a:p>
          <a:r>
            <a:rPr lang="hu-HU" dirty="0" smtClean="0"/>
            <a:t>Tagállami szabályozók összhangjának javítása harmonizáció nélkül (pl. TB rendszerek)</a:t>
          </a:r>
          <a:endParaRPr lang="hu-HU" dirty="0"/>
        </a:p>
      </dgm:t>
    </dgm:pt>
    <dgm:pt modelId="{E6CCF0EB-D428-44B6-BE4D-D9F8512F360B}" type="parTrans" cxnId="{40BFAC0C-4A87-400B-8199-4A9F4F2F0308}">
      <dgm:prSet/>
      <dgm:spPr/>
      <dgm:t>
        <a:bodyPr/>
        <a:lstStyle/>
        <a:p>
          <a:endParaRPr lang="hu-HU"/>
        </a:p>
      </dgm:t>
    </dgm:pt>
    <dgm:pt modelId="{E235783F-439D-440A-AC19-EF2B1CEEB1CA}" type="sibTrans" cxnId="{40BFAC0C-4A87-400B-8199-4A9F4F2F0308}">
      <dgm:prSet/>
      <dgm:spPr/>
      <dgm:t>
        <a:bodyPr/>
        <a:lstStyle/>
        <a:p>
          <a:endParaRPr lang="hu-HU"/>
        </a:p>
      </dgm:t>
    </dgm:pt>
    <dgm:pt modelId="{339849B0-4956-4939-A939-C44742370B27}">
      <dgm:prSet phldrT="[Szöveg]"/>
      <dgm:spPr/>
      <dgm:t>
        <a:bodyPr/>
        <a:lstStyle/>
        <a:p>
          <a:r>
            <a:rPr lang="hu-HU" dirty="0" err="1" smtClean="0"/>
            <a:t>Standardizáció</a:t>
          </a:r>
          <a:endParaRPr lang="hu-HU" dirty="0"/>
        </a:p>
      </dgm:t>
    </dgm:pt>
    <dgm:pt modelId="{312ACC30-4308-45F0-B364-550C639FB70D}" type="parTrans" cxnId="{87EBF09D-10DF-4E45-8B48-B73E58310085}">
      <dgm:prSet/>
      <dgm:spPr/>
      <dgm:t>
        <a:bodyPr/>
        <a:lstStyle/>
        <a:p>
          <a:endParaRPr lang="hu-HU"/>
        </a:p>
      </dgm:t>
    </dgm:pt>
    <dgm:pt modelId="{5698FFF1-BC35-4112-AEDA-DD1699C9C50E}" type="sibTrans" cxnId="{87EBF09D-10DF-4E45-8B48-B73E58310085}">
      <dgm:prSet/>
      <dgm:spPr/>
      <dgm:t>
        <a:bodyPr/>
        <a:lstStyle/>
        <a:p>
          <a:endParaRPr lang="hu-HU"/>
        </a:p>
      </dgm:t>
    </dgm:pt>
    <dgm:pt modelId="{0C42E0D9-45A5-4E8F-B91B-357D5D78196F}">
      <dgm:prSet phldrT="[Szöveg]"/>
      <dgm:spPr/>
      <dgm:t>
        <a:bodyPr/>
        <a:lstStyle/>
        <a:p>
          <a:r>
            <a:rPr lang="hu-HU" dirty="0" smtClean="0"/>
            <a:t>Többrétegű rendszer</a:t>
          </a:r>
          <a:endParaRPr lang="hu-HU" dirty="0"/>
        </a:p>
      </dgm:t>
    </dgm:pt>
    <dgm:pt modelId="{B37BDEF5-F530-4166-BCA6-A115675EF0ED}" type="parTrans" cxnId="{86720B19-BE3E-4AAD-8309-6376216ACAB3}">
      <dgm:prSet/>
      <dgm:spPr/>
      <dgm:t>
        <a:bodyPr/>
        <a:lstStyle/>
        <a:p>
          <a:endParaRPr lang="hu-HU"/>
        </a:p>
      </dgm:t>
    </dgm:pt>
    <dgm:pt modelId="{A5EC4047-0E44-4ACE-B6A9-406620F18F71}" type="sibTrans" cxnId="{86720B19-BE3E-4AAD-8309-6376216ACAB3}">
      <dgm:prSet/>
      <dgm:spPr/>
      <dgm:t>
        <a:bodyPr/>
        <a:lstStyle/>
        <a:p>
          <a:endParaRPr lang="hu-HU"/>
        </a:p>
      </dgm:t>
    </dgm:pt>
    <dgm:pt modelId="{C913071B-5029-41F8-8BAE-7AC78D600658}">
      <dgm:prSet phldrT="[Szöveg]"/>
      <dgm:spPr/>
      <dgm:t>
        <a:bodyPr/>
        <a:lstStyle/>
        <a:p>
          <a:r>
            <a:rPr lang="hu-HU" dirty="0" smtClean="0"/>
            <a:t>CEN / CENELEC / ETSI</a:t>
          </a:r>
          <a:endParaRPr lang="hu-HU" dirty="0"/>
        </a:p>
      </dgm:t>
    </dgm:pt>
    <dgm:pt modelId="{E23CF82E-54E5-4A9F-BE41-8FAACF66A037}" type="parTrans" cxnId="{0C023AFE-4A32-4B41-BF00-A49E938ACEC5}">
      <dgm:prSet/>
      <dgm:spPr/>
      <dgm:t>
        <a:bodyPr/>
        <a:lstStyle/>
        <a:p>
          <a:endParaRPr lang="hu-HU"/>
        </a:p>
      </dgm:t>
    </dgm:pt>
    <dgm:pt modelId="{3029B6BB-5AA6-4628-9E36-495D1EC3EE09}" type="sibTrans" cxnId="{0C023AFE-4A32-4B41-BF00-A49E938ACEC5}">
      <dgm:prSet/>
      <dgm:spPr/>
      <dgm:t>
        <a:bodyPr/>
        <a:lstStyle/>
        <a:p>
          <a:endParaRPr lang="hu-HU"/>
        </a:p>
      </dgm:t>
    </dgm:pt>
    <dgm:pt modelId="{C34BD693-C166-4762-B08A-909910FDA1C0}" type="pres">
      <dgm:prSet presAssocID="{3425A748-8808-4AAA-AD4F-0D048BB609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146A2CD-C30B-4C08-86C0-E53274E254AB}" type="pres">
      <dgm:prSet presAssocID="{833336C0-37BE-4203-B099-65D906EAA32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D0EEB8C-C94E-42B9-996B-D4AABFBA315A}" type="pres">
      <dgm:prSet presAssocID="{DAE823F2-62A7-4C87-A84A-F3D962C8CB40}" presName="sibTrans" presStyleCnt="0"/>
      <dgm:spPr/>
    </dgm:pt>
    <dgm:pt modelId="{A461E25A-9BF5-4E90-A79A-7D7027647B38}" type="pres">
      <dgm:prSet presAssocID="{507EE6A5-223B-42F9-B9E5-97B5BB10FFA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587FCC-894F-4F0C-8039-8FED61318F6A}" type="pres">
      <dgm:prSet presAssocID="{3A5A9344-63B0-4150-9A4D-06B5D233C5B4}" presName="sibTrans" presStyleCnt="0"/>
      <dgm:spPr/>
    </dgm:pt>
    <dgm:pt modelId="{BD16FD5B-2D44-47B8-AEEF-8F3550479F1D}" type="pres">
      <dgm:prSet presAssocID="{493A0EEC-D444-4ED9-9E51-DC6147240F2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7365684-9A82-4409-AC1D-FAC9E12BE976}" type="pres">
      <dgm:prSet presAssocID="{8CAF3B14-93CC-4666-9E70-7C83E5DBA04A}" presName="sibTrans" presStyleCnt="0"/>
      <dgm:spPr/>
    </dgm:pt>
    <dgm:pt modelId="{44734AEB-975F-4988-A204-E1649564196F}" type="pres">
      <dgm:prSet presAssocID="{93D9F98E-259B-41F5-A49B-4B2085EF658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89736B4-8B35-4F46-8D5E-B51EBC890944}" type="pres">
      <dgm:prSet presAssocID="{5D676A7C-ADA6-441A-8F8B-243867D7FB38}" presName="sibTrans" presStyleCnt="0"/>
      <dgm:spPr/>
    </dgm:pt>
    <dgm:pt modelId="{DB2B4362-A0E3-4642-A911-45BFB5DD6682}" type="pres">
      <dgm:prSet presAssocID="{339849B0-4956-4939-A939-C44742370B2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05C8773-C0A1-43B4-B0DF-77D56E281081}" type="presOf" srcId="{A930D341-E25B-4C6C-BC1F-83139DDF2E85}" destId="{3146A2CD-C30B-4C08-86C0-E53274E254AB}" srcOrd="0" destOrd="2" presId="urn:microsoft.com/office/officeart/2005/8/layout/hList6"/>
    <dgm:cxn modelId="{D5BDCB9A-0F38-49F8-945F-F236DA9801BF}" srcId="{507EE6A5-223B-42F9-B9E5-97B5BB10FFA8}" destId="{B232B974-A972-4668-8769-6EE001FE6C72}" srcOrd="1" destOrd="0" parTransId="{846E7B6B-6B83-4EB7-9FB6-9DF0844AF5E0}" sibTransId="{CA9E8CAC-034B-4CF7-981A-D4CDFB010BB9}"/>
    <dgm:cxn modelId="{E98E52AE-2F37-4413-972F-73C8CCA200B3}" type="presOf" srcId="{0C42E0D9-45A5-4E8F-B91B-357D5D78196F}" destId="{DB2B4362-A0E3-4642-A911-45BFB5DD6682}" srcOrd="0" destOrd="1" presId="urn:microsoft.com/office/officeart/2005/8/layout/hList6"/>
    <dgm:cxn modelId="{40BFAC0C-4A87-400B-8199-4A9F4F2F0308}" srcId="{93D9F98E-259B-41F5-A49B-4B2085EF658B}" destId="{2B42B9D2-6258-4AF8-B503-FD82F00EA34C}" srcOrd="0" destOrd="0" parTransId="{E6CCF0EB-D428-44B6-BE4D-D9F8512F360B}" sibTransId="{E235783F-439D-440A-AC19-EF2B1CEEB1CA}"/>
    <dgm:cxn modelId="{DFA011C4-58C6-4C23-8CEA-D2AFFFD683E9}" srcId="{493A0EEC-D444-4ED9-9E51-DC6147240F2C}" destId="{DEFC5D5C-E3A8-49BD-9761-BF4A42FA89C3}" srcOrd="1" destOrd="0" parTransId="{FE0182BB-019C-4BAD-8494-572586F0F3F2}" sibTransId="{108C9D86-3FF9-45D9-8432-F39515A88D6C}"/>
    <dgm:cxn modelId="{0C023AFE-4A32-4B41-BF00-A49E938ACEC5}" srcId="{339849B0-4956-4939-A939-C44742370B27}" destId="{C913071B-5029-41F8-8BAE-7AC78D600658}" srcOrd="1" destOrd="0" parTransId="{E23CF82E-54E5-4A9F-BE41-8FAACF66A037}" sibTransId="{3029B6BB-5AA6-4628-9E36-495D1EC3EE09}"/>
    <dgm:cxn modelId="{87EBF09D-10DF-4E45-8B48-B73E58310085}" srcId="{3425A748-8808-4AAA-AD4F-0D048BB609D7}" destId="{339849B0-4956-4939-A939-C44742370B27}" srcOrd="4" destOrd="0" parTransId="{312ACC30-4308-45F0-B364-550C639FB70D}" sibTransId="{5698FFF1-BC35-4112-AEDA-DD1699C9C50E}"/>
    <dgm:cxn modelId="{F860A2AD-0177-46B6-8C03-A268BA710158}" type="presOf" srcId="{507EE6A5-223B-42F9-B9E5-97B5BB10FFA8}" destId="{A461E25A-9BF5-4E90-A79A-7D7027647B38}" srcOrd="0" destOrd="0" presId="urn:microsoft.com/office/officeart/2005/8/layout/hList6"/>
    <dgm:cxn modelId="{0E939F1E-98B2-4C7A-963A-6C28A1320A52}" type="presOf" srcId="{DEFC5D5C-E3A8-49BD-9761-BF4A42FA89C3}" destId="{BD16FD5B-2D44-47B8-AEEF-8F3550479F1D}" srcOrd="0" destOrd="2" presId="urn:microsoft.com/office/officeart/2005/8/layout/hList6"/>
    <dgm:cxn modelId="{D3BF48E1-79F9-462E-8555-B1A834EDD68D}" srcId="{507EE6A5-223B-42F9-B9E5-97B5BB10FFA8}" destId="{9C99B805-31A7-40C9-88AE-C44DB99B4ECD}" srcOrd="0" destOrd="0" parTransId="{1306678F-725B-4CB7-8FA3-891DA829254B}" sibTransId="{38A39C1E-6906-49EC-BE89-5C47B97FA9C7}"/>
    <dgm:cxn modelId="{6DC03084-3F6D-44D0-A051-8D2AB9A3B92C}" type="presOf" srcId="{9C99B805-31A7-40C9-88AE-C44DB99B4ECD}" destId="{A461E25A-9BF5-4E90-A79A-7D7027647B38}" srcOrd="0" destOrd="1" presId="urn:microsoft.com/office/officeart/2005/8/layout/hList6"/>
    <dgm:cxn modelId="{738D80C9-C4CD-4236-B260-28F6C7AEE242}" type="presOf" srcId="{E696BB49-9265-4E2A-B442-E54D3551128B}" destId="{3146A2CD-C30B-4C08-86C0-E53274E254AB}" srcOrd="0" destOrd="1" presId="urn:microsoft.com/office/officeart/2005/8/layout/hList6"/>
    <dgm:cxn modelId="{62630449-21EF-4D39-862A-08DC5322B988}" srcId="{3425A748-8808-4AAA-AD4F-0D048BB609D7}" destId="{493A0EEC-D444-4ED9-9E51-DC6147240F2C}" srcOrd="2" destOrd="0" parTransId="{747D6651-6297-46DE-B975-9CC03EB740EF}" sibTransId="{8CAF3B14-93CC-4666-9E70-7C83E5DBA04A}"/>
    <dgm:cxn modelId="{862034A7-8F61-4843-81B5-FA04739A250A}" srcId="{833336C0-37BE-4203-B099-65D906EAA32E}" destId="{E696BB49-9265-4E2A-B442-E54D3551128B}" srcOrd="0" destOrd="0" parTransId="{47790DF8-57F3-4AAF-B6EA-DA4B5353AA4E}" sibTransId="{0BB0F648-6761-43CD-B4F5-47C4D41D8993}"/>
    <dgm:cxn modelId="{D699224C-218E-4709-B104-D15FB6210B04}" srcId="{493A0EEC-D444-4ED9-9E51-DC6147240F2C}" destId="{5A8967DD-4F6A-4525-9D47-E9920B5701A6}" srcOrd="0" destOrd="0" parTransId="{704E487C-E88C-4921-8608-13D50AB5F328}" sibTransId="{2741785D-B9D5-4FC3-A9C0-42D80EC3A01F}"/>
    <dgm:cxn modelId="{D4EFC2FD-642B-471B-A1DC-BE7CDD210CC4}" type="presOf" srcId="{B232B974-A972-4668-8769-6EE001FE6C72}" destId="{A461E25A-9BF5-4E90-A79A-7D7027647B38}" srcOrd="0" destOrd="2" presId="urn:microsoft.com/office/officeart/2005/8/layout/hList6"/>
    <dgm:cxn modelId="{478D149E-E534-44B4-9F8F-52A907F31992}" srcId="{833336C0-37BE-4203-B099-65D906EAA32E}" destId="{A930D341-E25B-4C6C-BC1F-83139DDF2E85}" srcOrd="1" destOrd="0" parTransId="{431C3DC2-E575-4DBA-BB0C-28B71DFAE023}" sibTransId="{4F45317B-7048-44E5-90D8-A8E751385BB1}"/>
    <dgm:cxn modelId="{7C9FEE2D-A8E7-400A-B087-19B6FCC8B84C}" srcId="{3425A748-8808-4AAA-AD4F-0D048BB609D7}" destId="{833336C0-37BE-4203-B099-65D906EAA32E}" srcOrd="0" destOrd="0" parTransId="{A2E52FF7-FD02-4D58-B3F2-391CFEA0C0FA}" sibTransId="{DAE823F2-62A7-4C87-A84A-F3D962C8CB40}"/>
    <dgm:cxn modelId="{C2E62155-93D4-4174-ABE0-F70B78B48C17}" type="presOf" srcId="{93D9F98E-259B-41F5-A49B-4B2085EF658B}" destId="{44734AEB-975F-4988-A204-E1649564196F}" srcOrd="0" destOrd="0" presId="urn:microsoft.com/office/officeart/2005/8/layout/hList6"/>
    <dgm:cxn modelId="{86720B19-BE3E-4AAD-8309-6376216ACAB3}" srcId="{339849B0-4956-4939-A939-C44742370B27}" destId="{0C42E0D9-45A5-4E8F-B91B-357D5D78196F}" srcOrd="0" destOrd="0" parTransId="{B37BDEF5-F530-4166-BCA6-A115675EF0ED}" sibTransId="{A5EC4047-0E44-4ACE-B6A9-406620F18F71}"/>
    <dgm:cxn modelId="{5B92E5A2-E141-4774-8F0D-9EB574C8B4D4}" type="presOf" srcId="{493A0EEC-D444-4ED9-9E51-DC6147240F2C}" destId="{BD16FD5B-2D44-47B8-AEEF-8F3550479F1D}" srcOrd="0" destOrd="0" presId="urn:microsoft.com/office/officeart/2005/8/layout/hList6"/>
    <dgm:cxn modelId="{4E96F0EC-ACE9-4A03-9597-3BA4305885D7}" type="presOf" srcId="{833336C0-37BE-4203-B099-65D906EAA32E}" destId="{3146A2CD-C30B-4C08-86C0-E53274E254AB}" srcOrd="0" destOrd="0" presId="urn:microsoft.com/office/officeart/2005/8/layout/hList6"/>
    <dgm:cxn modelId="{5C6E8527-1950-48AA-BD90-29E38E2472F2}" srcId="{3425A748-8808-4AAA-AD4F-0D048BB609D7}" destId="{507EE6A5-223B-42F9-B9E5-97B5BB10FFA8}" srcOrd="1" destOrd="0" parTransId="{08F6405E-69B2-4941-9DFE-27DC5C77A530}" sibTransId="{3A5A9344-63B0-4150-9A4D-06B5D233C5B4}"/>
    <dgm:cxn modelId="{1CC10E77-C655-4AE2-A92C-CCE39F44A66A}" type="presOf" srcId="{5A8967DD-4F6A-4525-9D47-E9920B5701A6}" destId="{BD16FD5B-2D44-47B8-AEEF-8F3550479F1D}" srcOrd="0" destOrd="1" presId="urn:microsoft.com/office/officeart/2005/8/layout/hList6"/>
    <dgm:cxn modelId="{C2000284-FBB7-4769-AEA6-9E0E9B3589B9}" type="presOf" srcId="{3425A748-8808-4AAA-AD4F-0D048BB609D7}" destId="{C34BD693-C166-4762-B08A-909910FDA1C0}" srcOrd="0" destOrd="0" presId="urn:microsoft.com/office/officeart/2005/8/layout/hList6"/>
    <dgm:cxn modelId="{3326F638-38F9-4D17-913A-08B0F7E55199}" srcId="{3425A748-8808-4AAA-AD4F-0D048BB609D7}" destId="{93D9F98E-259B-41F5-A49B-4B2085EF658B}" srcOrd="3" destOrd="0" parTransId="{6220881D-9635-445F-8577-8236B3C5CEBF}" sibTransId="{5D676A7C-ADA6-441A-8F8B-243867D7FB38}"/>
    <dgm:cxn modelId="{9298EE82-04F8-46ED-8A94-11E9CF5C7457}" type="presOf" srcId="{2B42B9D2-6258-4AF8-B503-FD82F00EA34C}" destId="{44734AEB-975F-4988-A204-E1649564196F}" srcOrd="0" destOrd="1" presId="urn:microsoft.com/office/officeart/2005/8/layout/hList6"/>
    <dgm:cxn modelId="{CD7BE12F-B0DE-4038-9306-5C417F5A982C}" type="presOf" srcId="{C913071B-5029-41F8-8BAE-7AC78D600658}" destId="{DB2B4362-A0E3-4642-A911-45BFB5DD6682}" srcOrd="0" destOrd="2" presId="urn:microsoft.com/office/officeart/2005/8/layout/hList6"/>
    <dgm:cxn modelId="{2E263697-DDB5-46AB-890F-3D353328C8C1}" type="presOf" srcId="{339849B0-4956-4939-A939-C44742370B27}" destId="{DB2B4362-A0E3-4642-A911-45BFB5DD6682}" srcOrd="0" destOrd="0" presId="urn:microsoft.com/office/officeart/2005/8/layout/hList6"/>
    <dgm:cxn modelId="{4032485D-DFD2-4310-A49A-44A4034AA048}" type="presParOf" srcId="{C34BD693-C166-4762-B08A-909910FDA1C0}" destId="{3146A2CD-C30B-4C08-86C0-E53274E254AB}" srcOrd="0" destOrd="0" presId="urn:microsoft.com/office/officeart/2005/8/layout/hList6"/>
    <dgm:cxn modelId="{C7DAF64A-A596-40E4-A0C1-9FD53130066B}" type="presParOf" srcId="{C34BD693-C166-4762-B08A-909910FDA1C0}" destId="{0D0EEB8C-C94E-42B9-996B-D4AABFBA315A}" srcOrd="1" destOrd="0" presId="urn:microsoft.com/office/officeart/2005/8/layout/hList6"/>
    <dgm:cxn modelId="{6A008453-7BCA-4A2B-B0AD-6F608562818D}" type="presParOf" srcId="{C34BD693-C166-4762-B08A-909910FDA1C0}" destId="{A461E25A-9BF5-4E90-A79A-7D7027647B38}" srcOrd="2" destOrd="0" presId="urn:microsoft.com/office/officeart/2005/8/layout/hList6"/>
    <dgm:cxn modelId="{326E1D4C-1573-479B-8F83-6BE60A07EEC0}" type="presParOf" srcId="{C34BD693-C166-4762-B08A-909910FDA1C0}" destId="{8E587FCC-894F-4F0C-8039-8FED61318F6A}" srcOrd="3" destOrd="0" presId="urn:microsoft.com/office/officeart/2005/8/layout/hList6"/>
    <dgm:cxn modelId="{5BEF2F7A-79DD-4476-8134-B895CDF47F0E}" type="presParOf" srcId="{C34BD693-C166-4762-B08A-909910FDA1C0}" destId="{BD16FD5B-2D44-47B8-AEEF-8F3550479F1D}" srcOrd="4" destOrd="0" presId="urn:microsoft.com/office/officeart/2005/8/layout/hList6"/>
    <dgm:cxn modelId="{663F60EB-E0D4-43AE-B924-2A8DD6EA99BC}" type="presParOf" srcId="{C34BD693-C166-4762-B08A-909910FDA1C0}" destId="{D7365684-9A82-4409-AC1D-FAC9E12BE976}" srcOrd="5" destOrd="0" presId="urn:microsoft.com/office/officeart/2005/8/layout/hList6"/>
    <dgm:cxn modelId="{727E9F98-5DC8-4CA9-9E86-BF4CF3BC62C0}" type="presParOf" srcId="{C34BD693-C166-4762-B08A-909910FDA1C0}" destId="{44734AEB-975F-4988-A204-E1649564196F}" srcOrd="6" destOrd="0" presId="urn:microsoft.com/office/officeart/2005/8/layout/hList6"/>
    <dgm:cxn modelId="{2057AE4B-6A9C-4C04-AEED-E541C371C53A}" type="presParOf" srcId="{C34BD693-C166-4762-B08A-909910FDA1C0}" destId="{C89736B4-8B35-4F46-8D5E-B51EBC890944}" srcOrd="7" destOrd="0" presId="urn:microsoft.com/office/officeart/2005/8/layout/hList6"/>
    <dgm:cxn modelId="{AAF7F692-F920-430A-9A4D-D8CB19146B7C}" type="presParOf" srcId="{C34BD693-C166-4762-B08A-909910FDA1C0}" destId="{DB2B4362-A0E3-4642-A911-45BFB5DD6682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0B7021F-E41E-498E-B3EF-93FE1D334858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F41A4A73-3134-4F66-B6EF-47284D52A0BD}">
      <dgm:prSet phldrT="[Szöveg]"/>
      <dgm:spPr/>
      <dgm:t>
        <a:bodyPr/>
        <a:lstStyle/>
        <a:p>
          <a:r>
            <a:rPr lang="hu-HU" dirty="0" smtClean="0"/>
            <a:t>Formális</a:t>
          </a:r>
          <a:endParaRPr lang="hu-HU" dirty="0"/>
        </a:p>
      </dgm:t>
    </dgm:pt>
    <dgm:pt modelId="{B9101930-9D70-48D2-A37C-066D1DC5FF26}" type="parTrans" cxnId="{07F3BB52-2CB5-4FC4-B0BB-940542D64CD4}">
      <dgm:prSet/>
      <dgm:spPr/>
      <dgm:t>
        <a:bodyPr/>
        <a:lstStyle/>
        <a:p>
          <a:endParaRPr lang="hu-HU"/>
        </a:p>
      </dgm:t>
    </dgm:pt>
    <dgm:pt modelId="{DEF0A6D4-B398-4920-B2F4-C9F03E323170}" type="sibTrans" cxnId="{07F3BB52-2CB5-4FC4-B0BB-940542D64CD4}">
      <dgm:prSet/>
      <dgm:spPr/>
      <dgm:t>
        <a:bodyPr/>
        <a:lstStyle/>
        <a:p>
          <a:endParaRPr lang="hu-HU"/>
        </a:p>
      </dgm:t>
    </dgm:pt>
    <dgm:pt modelId="{58C5EF6C-249A-4109-9BD5-78F0ECC75A34}">
      <dgm:prSet phldrT="[Szöveg]"/>
      <dgm:spPr/>
      <dgm:t>
        <a:bodyPr/>
        <a:lstStyle/>
        <a:p>
          <a:r>
            <a:rPr lang="hu-HU" dirty="0" smtClean="0"/>
            <a:t>A harmonizáció hatálya</a:t>
          </a:r>
          <a:endParaRPr lang="hu-HU" dirty="0"/>
        </a:p>
      </dgm:t>
    </dgm:pt>
    <dgm:pt modelId="{3922110B-896F-4C5D-BF6A-5F88364DF1ED}" type="parTrans" cxnId="{87026007-A084-4BFF-B7F8-C5FB2116A047}">
      <dgm:prSet/>
      <dgm:spPr/>
      <dgm:t>
        <a:bodyPr/>
        <a:lstStyle/>
        <a:p>
          <a:endParaRPr lang="hu-HU"/>
        </a:p>
      </dgm:t>
    </dgm:pt>
    <dgm:pt modelId="{15AA6BE7-187C-42A9-B8E2-15DD5B394639}" type="sibTrans" cxnId="{87026007-A084-4BFF-B7F8-C5FB2116A047}">
      <dgm:prSet/>
      <dgm:spPr/>
      <dgm:t>
        <a:bodyPr/>
        <a:lstStyle/>
        <a:p>
          <a:endParaRPr lang="hu-HU"/>
        </a:p>
      </dgm:t>
    </dgm:pt>
    <dgm:pt modelId="{C361DD30-5ECA-4B7E-BEDA-CC6BE649FE7C}">
      <dgm:prSet phldrT="[Szöveg]"/>
      <dgm:spPr/>
      <dgm:t>
        <a:bodyPr/>
        <a:lstStyle/>
        <a:p>
          <a:r>
            <a:rPr lang="hu-HU" dirty="0" smtClean="0"/>
            <a:t>A harmonizáció foka</a:t>
          </a:r>
          <a:endParaRPr lang="hu-HU" dirty="0"/>
        </a:p>
      </dgm:t>
    </dgm:pt>
    <dgm:pt modelId="{19D9D119-904B-4059-94DC-5F4C20B39668}" type="parTrans" cxnId="{64398B6A-1404-4469-B1B7-F68224D6B354}">
      <dgm:prSet/>
      <dgm:spPr/>
      <dgm:t>
        <a:bodyPr/>
        <a:lstStyle/>
        <a:p>
          <a:endParaRPr lang="hu-HU"/>
        </a:p>
      </dgm:t>
    </dgm:pt>
    <dgm:pt modelId="{B3BF281F-4A81-4639-AA07-BCB611F1135F}" type="sibTrans" cxnId="{64398B6A-1404-4469-B1B7-F68224D6B354}">
      <dgm:prSet/>
      <dgm:spPr/>
      <dgm:t>
        <a:bodyPr/>
        <a:lstStyle/>
        <a:p>
          <a:endParaRPr lang="hu-HU"/>
        </a:p>
      </dgm:t>
    </dgm:pt>
    <dgm:pt modelId="{7BE0F226-9214-404F-A32B-DD653E5583F4}">
      <dgm:prSet phldrT="[Szöveg]"/>
      <dgm:spPr/>
      <dgm:t>
        <a:bodyPr/>
        <a:lstStyle/>
        <a:p>
          <a:r>
            <a:rPr lang="hu-HU" dirty="0" smtClean="0"/>
            <a:t>Tartalmi</a:t>
          </a:r>
          <a:endParaRPr lang="hu-HU" dirty="0"/>
        </a:p>
      </dgm:t>
    </dgm:pt>
    <dgm:pt modelId="{1C9567E8-C564-4F4F-B01F-061DF12E0955}" type="parTrans" cxnId="{4B9EB2E8-FF44-4B37-9C1D-489397B93AD4}">
      <dgm:prSet/>
      <dgm:spPr/>
    </dgm:pt>
    <dgm:pt modelId="{E95239AE-E38A-4DB4-AF23-BE0CCA64C3FD}" type="sibTrans" cxnId="{4B9EB2E8-FF44-4B37-9C1D-489397B93AD4}">
      <dgm:prSet/>
      <dgm:spPr/>
    </dgm:pt>
    <dgm:pt modelId="{63A40306-C4FB-4BED-8707-3DBFA12BC2D9}">
      <dgm:prSet phldrT="[Szöveg]"/>
      <dgm:spPr/>
      <dgm:t>
        <a:bodyPr/>
        <a:lstStyle/>
        <a:p>
          <a:r>
            <a:rPr lang="hu-HU" dirty="0" smtClean="0"/>
            <a:t>Hatáskör</a:t>
          </a:r>
          <a:endParaRPr lang="hu-HU" dirty="0"/>
        </a:p>
      </dgm:t>
    </dgm:pt>
    <dgm:pt modelId="{E22E4794-9434-4C24-9B37-7B732011B2AD}" type="parTrans" cxnId="{5C33FAC9-960C-4956-B969-2FD4E4BAAC4A}">
      <dgm:prSet/>
      <dgm:spPr/>
    </dgm:pt>
    <dgm:pt modelId="{A2387234-AD85-4201-B1DA-B27789C17810}" type="sibTrans" cxnId="{5C33FAC9-960C-4956-B969-2FD4E4BAAC4A}">
      <dgm:prSet/>
      <dgm:spPr/>
    </dgm:pt>
    <dgm:pt modelId="{8A63757A-A5D3-4C38-9157-1532DE07A087}">
      <dgm:prSet phldrT="[Szöveg]"/>
      <dgm:spPr/>
      <dgm:t>
        <a:bodyPr/>
        <a:lstStyle/>
        <a:p>
          <a:r>
            <a:rPr lang="hu-HU" dirty="0" smtClean="0"/>
            <a:t>Eljárás</a:t>
          </a:r>
          <a:endParaRPr lang="hu-HU" dirty="0"/>
        </a:p>
      </dgm:t>
    </dgm:pt>
    <dgm:pt modelId="{8C251BED-2D62-477D-B9BE-2785A590B343}" type="parTrans" cxnId="{0BC3BDB5-FB52-4677-B068-6F1E6A06EFB6}">
      <dgm:prSet/>
      <dgm:spPr/>
    </dgm:pt>
    <dgm:pt modelId="{5D8D1291-5384-4F23-863B-9CAD8E8582CD}" type="sibTrans" cxnId="{0BC3BDB5-FB52-4677-B068-6F1E6A06EFB6}">
      <dgm:prSet/>
      <dgm:spPr/>
    </dgm:pt>
    <dgm:pt modelId="{39128E2B-414C-44D0-86C8-AB1F687593CF}">
      <dgm:prSet phldrT="[Szöveg]"/>
      <dgm:spPr/>
      <dgm:t>
        <a:bodyPr/>
        <a:lstStyle/>
        <a:p>
          <a:r>
            <a:rPr lang="hu-HU" dirty="0" smtClean="0"/>
            <a:t>Aktus típusa</a:t>
          </a:r>
          <a:endParaRPr lang="hu-HU" dirty="0"/>
        </a:p>
      </dgm:t>
    </dgm:pt>
    <dgm:pt modelId="{3ECC6297-981A-4843-A566-B6AC90DB1C8D}" type="parTrans" cxnId="{8AEA9B2C-AA22-4FA7-ADC1-EA101CA6E591}">
      <dgm:prSet/>
      <dgm:spPr/>
    </dgm:pt>
    <dgm:pt modelId="{5E3D8427-7E5A-4C3C-9EEA-DEB8C2C5FF55}" type="sibTrans" cxnId="{8AEA9B2C-AA22-4FA7-ADC1-EA101CA6E591}">
      <dgm:prSet/>
      <dgm:spPr/>
    </dgm:pt>
    <dgm:pt modelId="{4EE8AB0D-784C-4A04-B5FC-C604E15FC8B8}">
      <dgm:prSet phldrT="[Szöveg]"/>
      <dgm:spPr/>
      <dgm:t>
        <a:bodyPr/>
        <a:lstStyle/>
        <a:p>
          <a:r>
            <a:rPr lang="hu-HU" dirty="0" smtClean="0"/>
            <a:t>Harmonizációs aktus</a:t>
          </a:r>
          <a:endParaRPr lang="hu-HU" dirty="0"/>
        </a:p>
      </dgm:t>
    </dgm:pt>
    <dgm:pt modelId="{9AEFB3F9-D21E-4BB7-A8D0-114570EFEC8B}" type="parTrans" cxnId="{BC271938-38AB-4E85-9E1E-C31700158E97}">
      <dgm:prSet/>
      <dgm:spPr/>
    </dgm:pt>
    <dgm:pt modelId="{231F8BB4-D354-4D0C-890A-74FB1D988923}" type="sibTrans" cxnId="{BC271938-38AB-4E85-9E1E-C31700158E97}">
      <dgm:prSet/>
      <dgm:spPr/>
    </dgm:pt>
    <dgm:pt modelId="{E0359B9B-EFF8-4216-81A8-51A250AC69F5}">
      <dgm:prSet phldrT="[Szöveg]"/>
      <dgm:spPr/>
      <dgm:t>
        <a:bodyPr/>
        <a:lstStyle/>
        <a:p>
          <a:r>
            <a:rPr lang="hu-HU" dirty="0" smtClean="0"/>
            <a:t>Más aktus</a:t>
          </a:r>
          <a:endParaRPr lang="hu-HU" dirty="0"/>
        </a:p>
      </dgm:t>
    </dgm:pt>
    <dgm:pt modelId="{054B91A4-15BE-4960-87A9-CB4826DDC121}" type="parTrans" cxnId="{0848973F-221B-4A52-BB36-2ED76967D59A}">
      <dgm:prSet/>
      <dgm:spPr/>
    </dgm:pt>
    <dgm:pt modelId="{FDEC18DC-4B79-47AB-8BCC-953437ABBAD7}" type="sibTrans" cxnId="{0848973F-221B-4A52-BB36-2ED76967D59A}">
      <dgm:prSet/>
      <dgm:spPr/>
    </dgm:pt>
    <dgm:pt modelId="{5DF5766C-AB34-47B1-A685-4AC40272EDD1}">
      <dgm:prSet phldrT="[Szöveg]"/>
      <dgm:spPr/>
      <dgm:t>
        <a:bodyPr/>
        <a:lstStyle/>
        <a:p>
          <a:r>
            <a:rPr lang="hu-HU" dirty="0" smtClean="0"/>
            <a:t>Abszolút</a:t>
          </a:r>
          <a:endParaRPr lang="hu-HU" dirty="0"/>
        </a:p>
      </dgm:t>
    </dgm:pt>
    <dgm:pt modelId="{3675AAAA-DA38-4879-BE71-F054C97316FA}" type="parTrans" cxnId="{1DF40E21-9760-4377-B7B9-9CFD867ABCAC}">
      <dgm:prSet/>
      <dgm:spPr/>
    </dgm:pt>
    <dgm:pt modelId="{5A7A85F9-9122-41B3-81F8-EFAD7CF5141A}" type="sibTrans" cxnId="{1DF40E21-9760-4377-B7B9-9CFD867ABCAC}">
      <dgm:prSet/>
      <dgm:spPr/>
    </dgm:pt>
    <dgm:pt modelId="{445C76C2-A488-44C1-8A07-FDB03BBCE750}">
      <dgm:prSet phldrT="[Szöveg]"/>
      <dgm:spPr/>
      <dgm:t>
        <a:bodyPr/>
        <a:lstStyle/>
        <a:p>
          <a:r>
            <a:rPr lang="hu-HU" dirty="0" smtClean="0"/>
            <a:t>Opcionális</a:t>
          </a:r>
          <a:endParaRPr lang="hu-HU" dirty="0"/>
        </a:p>
      </dgm:t>
    </dgm:pt>
    <dgm:pt modelId="{BB74596B-EE61-4B1C-9F95-6538B394C944}" type="parTrans" cxnId="{B14070DA-4A6A-4308-9E98-C7AC19A1D428}">
      <dgm:prSet/>
      <dgm:spPr/>
    </dgm:pt>
    <dgm:pt modelId="{C1F45DC4-4243-4A8D-B448-8B51D3865132}" type="sibTrans" cxnId="{B14070DA-4A6A-4308-9E98-C7AC19A1D428}">
      <dgm:prSet/>
      <dgm:spPr/>
    </dgm:pt>
    <dgm:pt modelId="{C715061E-79A8-4087-93A4-8724C635C4E0}">
      <dgm:prSet phldrT="[Szöveg]"/>
      <dgm:spPr/>
      <dgm:t>
        <a:bodyPr/>
        <a:lstStyle/>
        <a:p>
          <a:r>
            <a:rPr lang="hu-HU" dirty="0" smtClean="0"/>
            <a:t>Alternatív</a:t>
          </a:r>
          <a:endParaRPr lang="hu-HU" dirty="0"/>
        </a:p>
      </dgm:t>
    </dgm:pt>
    <dgm:pt modelId="{9747B098-1AA9-4CF3-AA7F-500F64AF38B6}" type="parTrans" cxnId="{EA3EE26A-24C0-4F7F-88B4-1C03039D98E1}">
      <dgm:prSet/>
      <dgm:spPr/>
    </dgm:pt>
    <dgm:pt modelId="{9E59C601-D7A6-44A0-9BCC-053DA361D921}" type="sibTrans" cxnId="{EA3EE26A-24C0-4F7F-88B4-1C03039D98E1}">
      <dgm:prSet/>
      <dgm:spPr/>
    </dgm:pt>
    <dgm:pt modelId="{1FB0BD83-EC0E-4308-B77C-30D8A95EC075}">
      <dgm:prSet phldrT="[Szöveg]"/>
      <dgm:spPr/>
      <dgm:t>
        <a:bodyPr/>
        <a:lstStyle/>
        <a:p>
          <a:r>
            <a:rPr lang="hu-HU" dirty="0" smtClean="0"/>
            <a:t>Minimum</a:t>
          </a:r>
          <a:endParaRPr lang="hu-HU" dirty="0"/>
        </a:p>
      </dgm:t>
    </dgm:pt>
    <dgm:pt modelId="{F57186F5-85DE-4857-B9FD-ED6A219BD658}" type="parTrans" cxnId="{7A89125B-8AB2-4540-A77B-5288B5D017B1}">
      <dgm:prSet/>
      <dgm:spPr/>
    </dgm:pt>
    <dgm:pt modelId="{ADE0CF22-E342-4793-AF28-232541A86C09}" type="sibTrans" cxnId="{7A89125B-8AB2-4540-A77B-5288B5D017B1}">
      <dgm:prSet/>
      <dgm:spPr/>
    </dgm:pt>
    <dgm:pt modelId="{1078E66F-15C9-4F0B-8CE6-9A0770BB4CE0}">
      <dgm:prSet phldrT="[Szöveg]"/>
      <dgm:spPr/>
      <dgm:t>
        <a:bodyPr/>
        <a:lstStyle/>
        <a:p>
          <a:r>
            <a:rPr lang="hu-HU" dirty="0" smtClean="0"/>
            <a:t>EUMSZ 114-115</a:t>
          </a:r>
          <a:endParaRPr lang="hu-HU" dirty="0"/>
        </a:p>
      </dgm:t>
    </dgm:pt>
    <dgm:pt modelId="{65F96F71-9D99-4AE1-9096-35190679AEE9}" type="parTrans" cxnId="{6BBC39A9-0E44-4025-8D81-43C0D22DAC6E}">
      <dgm:prSet/>
      <dgm:spPr/>
    </dgm:pt>
    <dgm:pt modelId="{B24969AB-DD78-45E5-8FE8-379E755B0E7A}" type="sibTrans" cxnId="{6BBC39A9-0E44-4025-8D81-43C0D22DAC6E}">
      <dgm:prSet/>
      <dgm:spPr/>
    </dgm:pt>
    <dgm:pt modelId="{36795E81-8288-40D0-887D-82777DD999DA}">
      <dgm:prSet phldrT="[Szöveg]"/>
      <dgm:spPr/>
      <dgm:t>
        <a:bodyPr/>
        <a:lstStyle/>
        <a:p>
          <a:r>
            <a:rPr lang="hu-HU" dirty="0" smtClean="0"/>
            <a:t>EUMSZ 153 (2) b</a:t>
          </a:r>
          <a:endParaRPr lang="hu-HU" dirty="0"/>
        </a:p>
      </dgm:t>
    </dgm:pt>
    <dgm:pt modelId="{D19D8779-21A8-4D57-98CB-A34EE7C2E90B}" type="parTrans" cxnId="{031CF938-C9E2-4828-90B9-8D11339DB1EC}">
      <dgm:prSet/>
      <dgm:spPr/>
    </dgm:pt>
    <dgm:pt modelId="{A69F9122-C24E-4A08-9C89-9C0B52B0A70C}" type="sibTrans" cxnId="{031CF938-C9E2-4828-90B9-8D11339DB1EC}">
      <dgm:prSet/>
      <dgm:spPr/>
    </dgm:pt>
    <dgm:pt modelId="{DF9F3748-A0CB-45B7-AA2E-599564DC171E}">
      <dgm:prSet phldrT="[Szöveg]"/>
      <dgm:spPr/>
      <dgm:t>
        <a:bodyPr/>
        <a:lstStyle/>
        <a:p>
          <a:r>
            <a:rPr lang="hu-HU" dirty="0" err="1" smtClean="0"/>
            <a:t>védzáradék</a:t>
          </a:r>
          <a:endParaRPr lang="hu-HU" dirty="0"/>
        </a:p>
      </dgm:t>
    </dgm:pt>
    <dgm:pt modelId="{80F12175-0364-4B8E-A917-513E92023D2F}" type="parTrans" cxnId="{AF74099B-BA6B-496C-BE17-354A471632FA}">
      <dgm:prSet/>
      <dgm:spPr/>
    </dgm:pt>
    <dgm:pt modelId="{D44E9D19-21AF-4284-BBB5-D220B4292192}" type="sibTrans" cxnId="{AF74099B-BA6B-496C-BE17-354A471632FA}">
      <dgm:prSet/>
      <dgm:spPr/>
    </dgm:pt>
    <dgm:pt modelId="{3D5D0EB1-2F97-49D9-8A29-28EAA23D6430}" type="pres">
      <dgm:prSet presAssocID="{20B7021F-E41E-498E-B3EF-93FE1D3348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8EA8453E-D57F-4305-94B8-86727F7D45BE}" type="pres">
      <dgm:prSet presAssocID="{F41A4A73-3134-4F66-B6EF-47284D52A0BD}" presName="hierRoot1" presStyleCnt="0">
        <dgm:presLayoutVars>
          <dgm:hierBranch val="init"/>
        </dgm:presLayoutVars>
      </dgm:prSet>
      <dgm:spPr/>
    </dgm:pt>
    <dgm:pt modelId="{0D75C96C-66EA-40C6-8062-F4782885ABF0}" type="pres">
      <dgm:prSet presAssocID="{F41A4A73-3134-4F66-B6EF-47284D52A0BD}" presName="rootComposite1" presStyleCnt="0"/>
      <dgm:spPr/>
    </dgm:pt>
    <dgm:pt modelId="{8C270ECD-0EF9-41A8-A827-56F0D376E789}" type="pres">
      <dgm:prSet presAssocID="{F41A4A73-3134-4F66-B6EF-47284D52A0BD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EF05A7A-C0AC-4073-B068-55CD58378B70}" type="pres">
      <dgm:prSet presAssocID="{F41A4A73-3134-4F66-B6EF-47284D52A0BD}" presName="rootConnector1" presStyleLbl="node1" presStyleIdx="0" presStyleCnt="0"/>
      <dgm:spPr/>
      <dgm:t>
        <a:bodyPr/>
        <a:lstStyle/>
        <a:p>
          <a:endParaRPr lang="hu-HU"/>
        </a:p>
      </dgm:t>
    </dgm:pt>
    <dgm:pt modelId="{17E73C1D-ADC3-4406-A046-18437696432B}" type="pres">
      <dgm:prSet presAssocID="{F41A4A73-3134-4F66-B6EF-47284D52A0BD}" presName="hierChild2" presStyleCnt="0"/>
      <dgm:spPr/>
    </dgm:pt>
    <dgm:pt modelId="{8682C39C-4A37-4136-81EA-B8CD10219186}" type="pres">
      <dgm:prSet presAssocID="{E22E4794-9434-4C24-9B37-7B732011B2AD}" presName="Name37" presStyleLbl="parChTrans1D2" presStyleIdx="0" presStyleCnt="5"/>
      <dgm:spPr/>
    </dgm:pt>
    <dgm:pt modelId="{53600385-F47E-48B9-A984-3D8443AD7AC0}" type="pres">
      <dgm:prSet presAssocID="{63A40306-C4FB-4BED-8707-3DBFA12BC2D9}" presName="hierRoot2" presStyleCnt="0">
        <dgm:presLayoutVars>
          <dgm:hierBranch val="init"/>
        </dgm:presLayoutVars>
      </dgm:prSet>
      <dgm:spPr/>
    </dgm:pt>
    <dgm:pt modelId="{83DE0D55-CADA-43F4-B413-524113764708}" type="pres">
      <dgm:prSet presAssocID="{63A40306-C4FB-4BED-8707-3DBFA12BC2D9}" presName="rootComposite" presStyleCnt="0"/>
      <dgm:spPr/>
    </dgm:pt>
    <dgm:pt modelId="{C8C3F1EB-7DA3-47EE-8773-ED380336A424}" type="pres">
      <dgm:prSet presAssocID="{63A40306-C4FB-4BED-8707-3DBFA12BC2D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40A07A3-9CD7-415F-9126-A47694057950}" type="pres">
      <dgm:prSet presAssocID="{63A40306-C4FB-4BED-8707-3DBFA12BC2D9}" presName="rootConnector" presStyleLbl="node2" presStyleIdx="0" presStyleCnt="5"/>
      <dgm:spPr/>
      <dgm:t>
        <a:bodyPr/>
        <a:lstStyle/>
        <a:p>
          <a:endParaRPr lang="hu-HU"/>
        </a:p>
      </dgm:t>
    </dgm:pt>
    <dgm:pt modelId="{4655B3DC-EFAD-4CF3-AC87-C834E37221DF}" type="pres">
      <dgm:prSet presAssocID="{63A40306-C4FB-4BED-8707-3DBFA12BC2D9}" presName="hierChild4" presStyleCnt="0"/>
      <dgm:spPr/>
    </dgm:pt>
    <dgm:pt modelId="{1AD03A4C-F2FD-4265-B90C-753B1A066313}" type="pres">
      <dgm:prSet presAssocID="{63A40306-C4FB-4BED-8707-3DBFA12BC2D9}" presName="hierChild5" presStyleCnt="0"/>
      <dgm:spPr/>
    </dgm:pt>
    <dgm:pt modelId="{0F27220D-5282-4744-8AEC-28AF95F970F0}" type="pres">
      <dgm:prSet presAssocID="{8C251BED-2D62-477D-B9BE-2785A590B343}" presName="Name37" presStyleLbl="parChTrans1D2" presStyleIdx="1" presStyleCnt="5"/>
      <dgm:spPr/>
    </dgm:pt>
    <dgm:pt modelId="{1B1C3A5F-7AE4-43BF-85E9-6C6DABC2564C}" type="pres">
      <dgm:prSet presAssocID="{8A63757A-A5D3-4C38-9157-1532DE07A087}" presName="hierRoot2" presStyleCnt="0">
        <dgm:presLayoutVars>
          <dgm:hierBranch val="init"/>
        </dgm:presLayoutVars>
      </dgm:prSet>
      <dgm:spPr/>
    </dgm:pt>
    <dgm:pt modelId="{6355C003-C3A3-47E1-9F44-AA2F48C71427}" type="pres">
      <dgm:prSet presAssocID="{8A63757A-A5D3-4C38-9157-1532DE07A087}" presName="rootComposite" presStyleCnt="0"/>
      <dgm:spPr/>
    </dgm:pt>
    <dgm:pt modelId="{EE2E410C-0DB7-495E-8ACB-3125A7E45AD5}" type="pres">
      <dgm:prSet presAssocID="{8A63757A-A5D3-4C38-9157-1532DE07A087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DBB58A8-E0A5-4EA3-9806-BD6A6823BA8E}" type="pres">
      <dgm:prSet presAssocID="{8A63757A-A5D3-4C38-9157-1532DE07A087}" presName="rootConnector" presStyleLbl="node2" presStyleIdx="1" presStyleCnt="5"/>
      <dgm:spPr/>
      <dgm:t>
        <a:bodyPr/>
        <a:lstStyle/>
        <a:p>
          <a:endParaRPr lang="hu-HU"/>
        </a:p>
      </dgm:t>
    </dgm:pt>
    <dgm:pt modelId="{EA32273E-86C6-466B-A7F8-46F4B1A36C26}" type="pres">
      <dgm:prSet presAssocID="{8A63757A-A5D3-4C38-9157-1532DE07A087}" presName="hierChild4" presStyleCnt="0"/>
      <dgm:spPr/>
    </dgm:pt>
    <dgm:pt modelId="{D8D191A8-D555-4F28-9B34-EFDB5105BF48}" type="pres">
      <dgm:prSet presAssocID="{65F96F71-9D99-4AE1-9096-35190679AEE9}" presName="Name37" presStyleLbl="parChTrans1D3" presStyleIdx="0" presStyleCnt="8"/>
      <dgm:spPr/>
    </dgm:pt>
    <dgm:pt modelId="{6B8AA3FA-B8CC-46F0-8844-B2393B09F899}" type="pres">
      <dgm:prSet presAssocID="{1078E66F-15C9-4F0B-8CE6-9A0770BB4CE0}" presName="hierRoot2" presStyleCnt="0">
        <dgm:presLayoutVars>
          <dgm:hierBranch val="init"/>
        </dgm:presLayoutVars>
      </dgm:prSet>
      <dgm:spPr/>
    </dgm:pt>
    <dgm:pt modelId="{8AC1D52D-4ED6-4AF6-B1D7-264C69DCCB23}" type="pres">
      <dgm:prSet presAssocID="{1078E66F-15C9-4F0B-8CE6-9A0770BB4CE0}" presName="rootComposite" presStyleCnt="0"/>
      <dgm:spPr/>
    </dgm:pt>
    <dgm:pt modelId="{CA4327C9-6F7A-4D71-96CF-E46C5A3CA94C}" type="pres">
      <dgm:prSet presAssocID="{1078E66F-15C9-4F0B-8CE6-9A0770BB4CE0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EA6A629-C01F-4CD0-B731-E439E700EE65}" type="pres">
      <dgm:prSet presAssocID="{1078E66F-15C9-4F0B-8CE6-9A0770BB4CE0}" presName="rootConnector" presStyleLbl="node3" presStyleIdx="0" presStyleCnt="8"/>
      <dgm:spPr/>
      <dgm:t>
        <a:bodyPr/>
        <a:lstStyle/>
        <a:p>
          <a:endParaRPr lang="hu-HU"/>
        </a:p>
      </dgm:t>
    </dgm:pt>
    <dgm:pt modelId="{82CFBC58-F0A9-4F4D-8A78-EBDD49974836}" type="pres">
      <dgm:prSet presAssocID="{1078E66F-15C9-4F0B-8CE6-9A0770BB4CE0}" presName="hierChild4" presStyleCnt="0"/>
      <dgm:spPr/>
    </dgm:pt>
    <dgm:pt modelId="{483AE8EC-3317-4E42-9553-5E3BEEC6EE7F}" type="pres">
      <dgm:prSet presAssocID="{1078E66F-15C9-4F0B-8CE6-9A0770BB4CE0}" presName="hierChild5" presStyleCnt="0"/>
      <dgm:spPr/>
    </dgm:pt>
    <dgm:pt modelId="{5AA9AFA0-FBA2-40A2-AD1C-78834D527A62}" type="pres">
      <dgm:prSet presAssocID="{8A63757A-A5D3-4C38-9157-1532DE07A087}" presName="hierChild5" presStyleCnt="0"/>
      <dgm:spPr/>
    </dgm:pt>
    <dgm:pt modelId="{ADFC9B3D-FC50-4598-AFB7-E1C4D48A534C}" type="pres">
      <dgm:prSet presAssocID="{3ECC6297-981A-4843-A566-B6AC90DB1C8D}" presName="Name37" presStyleLbl="parChTrans1D2" presStyleIdx="2" presStyleCnt="5"/>
      <dgm:spPr/>
    </dgm:pt>
    <dgm:pt modelId="{44499C69-F5C7-4B8B-957A-75BD2543E658}" type="pres">
      <dgm:prSet presAssocID="{39128E2B-414C-44D0-86C8-AB1F687593CF}" presName="hierRoot2" presStyleCnt="0">
        <dgm:presLayoutVars>
          <dgm:hierBranch val="init"/>
        </dgm:presLayoutVars>
      </dgm:prSet>
      <dgm:spPr/>
    </dgm:pt>
    <dgm:pt modelId="{6F59F561-E86A-4CA5-96B9-D61BEB282F38}" type="pres">
      <dgm:prSet presAssocID="{39128E2B-414C-44D0-86C8-AB1F687593CF}" presName="rootComposite" presStyleCnt="0"/>
      <dgm:spPr/>
    </dgm:pt>
    <dgm:pt modelId="{CBA6D63D-B9A2-40CB-A9F2-06FCFEBA6AA0}" type="pres">
      <dgm:prSet presAssocID="{39128E2B-414C-44D0-86C8-AB1F687593CF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669834C-E0F4-4180-9F51-6D469543ECB5}" type="pres">
      <dgm:prSet presAssocID="{39128E2B-414C-44D0-86C8-AB1F687593CF}" presName="rootConnector" presStyleLbl="node2" presStyleIdx="2" presStyleCnt="5"/>
      <dgm:spPr/>
      <dgm:t>
        <a:bodyPr/>
        <a:lstStyle/>
        <a:p>
          <a:endParaRPr lang="hu-HU"/>
        </a:p>
      </dgm:t>
    </dgm:pt>
    <dgm:pt modelId="{59FC85FC-9395-4AC5-B685-82A8A6756EED}" type="pres">
      <dgm:prSet presAssocID="{39128E2B-414C-44D0-86C8-AB1F687593CF}" presName="hierChild4" presStyleCnt="0"/>
      <dgm:spPr/>
    </dgm:pt>
    <dgm:pt modelId="{E78D3C49-5215-4D95-A5F6-63714F02DADE}" type="pres">
      <dgm:prSet presAssocID="{D19D8779-21A8-4D57-98CB-A34EE7C2E90B}" presName="Name37" presStyleLbl="parChTrans1D3" presStyleIdx="1" presStyleCnt="8"/>
      <dgm:spPr/>
    </dgm:pt>
    <dgm:pt modelId="{9BAA09F9-F572-4EAF-B9CC-C1B2A34EB719}" type="pres">
      <dgm:prSet presAssocID="{36795E81-8288-40D0-887D-82777DD999DA}" presName="hierRoot2" presStyleCnt="0">
        <dgm:presLayoutVars>
          <dgm:hierBranch val="init"/>
        </dgm:presLayoutVars>
      </dgm:prSet>
      <dgm:spPr/>
    </dgm:pt>
    <dgm:pt modelId="{06D2535F-432B-40A2-A01F-47E779E4DB04}" type="pres">
      <dgm:prSet presAssocID="{36795E81-8288-40D0-887D-82777DD999DA}" presName="rootComposite" presStyleCnt="0"/>
      <dgm:spPr/>
    </dgm:pt>
    <dgm:pt modelId="{B85D250B-E546-4DBB-8E57-A072F2B7CD10}" type="pres">
      <dgm:prSet presAssocID="{36795E81-8288-40D0-887D-82777DD999DA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F56DC04-C305-4873-91BB-1D44276FA491}" type="pres">
      <dgm:prSet presAssocID="{36795E81-8288-40D0-887D-82777DD999DA}" presName="rootConnector" presStyleLbl="node3" presStyleIdx="1" presStyleCnt="8"/>
      <dgm:spPr/>
      <dgm:t>
        <a:bodyPr/>
        <a:lstStyle/>
        <a:p>
          <a:endParaRPr lang="hu-HU"/>
        </a:p>
      </dgm:t>
    </dgm:pt>
    <dgm:pt modelId="{041A0733-1504-4050-9666-1A963282AE36}" type="pres">
      <dgm:prSet presAssocID="{36795E81-8288-40D0-887D-82777DD999DA}" presName="hierChild4" presStyleCnt="0"/>
      <dgm:spPr/>
    </dgm:pt>
    <dgm:pt modelId="{3985C5EE-6E8E-402F-8855-39899B2865D0}" type="pres">
      <dgm:prSet presAssocID="{36795E81-8288-40D0-887D-82777DD999DA}" presName="hierChild5" presStyleCnt="0"/>
      <dgm:spPr/>
    </dgm:pt>
    <dgm:pt modelId="{ED2E9291-446A-4E0D-840A-270A60383097}" type="pres">
      <dgm:prSet presAssocID="{39128E2B-414C-44D0-86C8-AB1F687593CF}" presName="hierChild5" presStyleCnt="0"/>
      <dgm:spPr/>
    </dgm:pt>
    <dgm:pt modelId="{3382958C-7BFE-42A2-A9F0-3A6FA85086DB}" type="pres">
      <dgm:prSet presAssocID="{F41A4A73-3134-4F66-B6EF-47284D52A0BD}" presName="hierChild3" presStyleCnt="0"/>
      <dgm:spPr/>
    </dgm:pt>
    <dgm:pt modelId="{BABBC968-3FFC-47B2-85E0-43E18CC549DB}" type="pres">
      <dgm:prSet presAssocID="{7BE0F226-9214-404F-A32B-DD653E5583F4}" presName="hierRoot1" presStyleCnt="0">
        <dgm:presLayoutVars>
          <dgm:hierBranch val="init"/>
        </dgm:presLayoutVars>
      </dgm:prSet>
      <dgm:spPr/>
    </dgm:pt>
    <dgm:pt modelId="{6F4EC1EB-A668-4343-BAB3-C9550650B118}" type="pres">
      <dgm:prSet presAssocID="{7BE0F226-9214-404F-A32B-DD653E5583F4}" presName="rootComposite1" presStyleCnt="0"/>
      <dgm:spPr/>
    </dgm:pt>
    <dgm:pt modelId="{EDE8601A-10EF-4586-AF13-86D73E3BDE08}" type="pres">
      <dgm:prSet presAssocID="{7BE0F226-9214-404F-A32B-DD653E5583F4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E54F57C-D9A4-45E7-B83B-10F5E960AD9F}" type="pres">
      <dgm:prSet presAssocID="{7BE0F226-9214-404F-A32B-DD653E5583F4}" presName="rootConnector1" presStyleLbl="node1" presStyleIdx="0" presStyleCnt="0"/>
      <dgm:spPr/>
      <dgm:t>
        <a:bodyPr/>
        <a:lstStyle/>
        <a:p>
          <a:endParaRPr lang="hu-HU"/>
        </a:p>
      </dgm:t>
    </dgm:pt>
    <dgm:pt modelId="{77D95586-5968-45A9-959A-916AF7F82749}" type="pres">
      <dgm:prSet presAssocID="{7BE0F226-9214-404F-A32B-DD653E5583F4}" presName="hierChild2" presStyleCnt="0"/>
      <dgm:spPr/>
    </dgm:pt>
    <dgm:pt modelId="{C8FFE869-B5F8-46CE-A07F-B4619D3F7805}" type="pres">
      <dgm:prSet presAssocID="{3922110B-896F-4C5D-BF6A-5F88364DF1ED}" presName="Name37" presStyleLbl="parChTrans1D2" presStyleIdx="3" presStyleCnt="5"/>
      <dgm:spPr/>
      <dgm:t>
        <a:bodyPr/>
        <a:lstStyle/>
        <a:p>
          <a:endParaRPr lang="hu-HU"/>
        </a:p>
      </dgm:t>
    </dgm:pt>
    <dgm:pt modelId="{639932A6-4E70-45A1-8A8D-3841CEE29386}" type="pres">
      <dgm:prSet presAssocID="{58C5EF6C-249A-4109-9BD5-78F0ECC75A34}" presName="hierRoot2" presStyleCnt="0">
        <dgm:presLayoutVars>
          <dgm:hierBranch val="init"/>
        </dgm:presLayoutVars>
      </dgm:prSet>
      <dgm:spPr/>
    </dgm:pt>
    <dgm:pt modelId="{2C2DFB9A-AC3E-470D-8539-633EDCDFC695}" type="pres">
      <dgm:prSet presAssocID="{58C5EF6C-249A-4109-9BD5-78F0ECC75A34}" presName="rootComposite" presStyleCnt="0"/>
      <dgm:spPr/>
    </dgm:pt>
    <dgm:pt modelId="{92ACD6A1-AF56-4287-B21A-FB88EAAA7C44}" type="pres">
      <dgm:prSet presAssocID="{58C5EF6C-249A-4109-9BD5-78F0ECC75A3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5EC5662-7FFF-4B6B-91DD-79F1DC174CAA}" type="pres">
      <dgm:prSet presAssocID="{58C5EF6C-249A-4109-9BD5-78F0ECC75A34}" presName="rootConnector" presStyleLbl="node2" presStyleIdx="3" presStyleCnt="5"/>
      <dgm:spPr/>
      <dgm:t>
        <a:bodyPr/>
        <a:lstStyle/>
        <a:p>
          <a:endParaRPr lang="hu-HU"/>
        </a:p>
      </dgm:t>
    </dgm:pt>
    <dgm:pt modelId="{7453838F-12A2-4607-AD44-CDC4B7C2C34D}" type="pres">
      <dgm:prSet presAssocID="{58C5EF6C-249A-4109-9BD5-78F0ECC75A34}" presName="hierChild4" presStyleCnt="0"/>
      <dgm:spPr/>
    </dgm:pt>
    <dgm:pt modelId="{A57CE88B-B475-4F07-B469-9C858018A186}" type="pres">
      <dgm:prSet presAssocID="{9AEFB3F9-D21E-4BB7-A8D0-114570EFEC8B}" presName="Name37" presStyleLbl="parChTrans1D3" presStyleIdx="2" presStyleCnt="8"/>
      <dgm:spPr/>
    </dgm:pt>
    <dgm:pt modelId="{5A078234-2B00-4EE4-96C2-3D7A167B6F58}" type="pres">
      <dgm:prSet presAssocID="{4EE8AB0D-784C-4A04-B5FC-C604E15FC8B8}" presName="hierRoot2" presStyleCnt="0">
        <dgm:presLayoutVars>
          <dgm:hierBranch val="init"/>
        </dgm:presLayoutVars>
      </dgm:prSet>
      <dgm:spPr/>
    </dgm:pt>
    <dgm:pt modelId="{F1346D33-5786-43FA-8D06-4484F9F154E8}" type="pres">
      <dgm:prSet presAssocID="{4EE8AB0D-784C-4A04-B5FC-C604E15FC8B8}" presName="rootComposite" presStyleCnt="0"/>
      <dgm:spPr/>
    </dgm:pt>
    <dgm:pt modelId="{B8FCC652-BEAB-477C-B66E-4E8769E0F02B}" type="pres">
      <dgm:prSet presAssocID="{4EE8AB0D-784C-4A04-B5FC-C604E15FC8B8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52C62BF-5F39-4D76-A586-8109AB6F52A5}" type="pres">
      <dgm:prSet presAssocID="{4EE8AB0D-784C-4A04-B5FC-C604E15FC8B8}" presName="rootConnector" presStyleLbl="node3" presStyleIdx="2" presStyleCnt="8"/>
      <dgm:spPr/>
      <dgm:t>
        <a:bodyPr/>
        <a:lstStyle/>
        <a:p>
          <a:endParaRPr lang="hu-HU"/>
        </a:p>
      </dgm:t>
    </dgm:pt>
    <dgm:pt modelId="{65F0ACD8-0945-4A31-A150-8BA7E3B82920}" type="pres">
      <dgm:prSet presAssocID="{4EE8AB0D-784C-4A04-B5FC-C604E15FC8B8}" presName="hierChild4" presStyleCnt="0"/>
      <dgm:spPr/>
    </dgm:pt>
    <dgm:pt modelId="{6666D549-56FE-4B48-9AF5-7832E4E203B0}" type="pres">
      <dgm:prSet presAssocID="{4EE8AB0D-784C-4A04-B5FC-C604E15FC8B8}" presName="hierChild5" presStyleCnt="0"/>
      <dgm:spPr/>
    </dgm:pt>
    <dgm:pt modelId="{4EDD9E4C-DB0E-43F7-A779-95E8DE362324}" type="pres">
      <dgm:prSet presAssocID="{054B91A4-15BE-4960-87A9-CB4826DDC121}" presName="Name37" presStyleLbl="parChTrans1D3" presStyleIdx="3" presStyleCnt="8"/>
      <dgm:spPr/>
    </dgm:pt>
    <dgm:pt modelId="{5C20D200-2BB3-49F4-9AA6-B0EA8DAD3A10}" type="pres">
      <dgm:prSet presAssocID="{E0359B9B-EFF8-4216-81A8-51A250AC69F5}" presName="hierRoot2" presStyleCnt="0">
        <dgm:presLayoutVars>
          <dgm:hierBranch val="init"/>
        </dgm:presLayoutVars>
      </dgm:prSet>
      <dgm:spPr/>
    </dgm:pt>
    <dgm:pt modelId="{DDDB8690-19F3-48DE-8B0C-E87FC109C0C3}" type="pres">
      <dgm:prSet presAssocID="{E0359B9B-EFF8-4216-81A8-51A250AC69F5}" presName="rootComposite" presStyleCnt="0"/>
      <dgm:spPr/>
    </dgm:pt>
    <dgm:pt modelId="{3858465A-A179-403F-AC42-958A75742892}" type="pres">
      <dgm:prSet presAssocID="{E0359B9B-EFF8-4216-81A8-51A250AC69F5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FB09B93-0A03-41D8-AD07-CFF923FF1671}" type="pres">
      <dgm:prSet presAssocID="{E0359B9B-EFF8-4216-81A8-51A250AC69F5}" presName="rootConnector" presStyleLbl="node3" presStyleIdx="3" presStyleCnt="8"/>
      <dgm:spPr/>
      <dgm:t>
        <a:bodyPr/>
        <a:lstStyle/>
        <a:p>
          <a:endParaRPr lang="hu-HU"/>
        </a:p>
      </dgm:t>
    </dgm:pt>
    <dgm:pt modelId="{7A1C0710-6C2B-4150-AEE6-0C061C8BA533}" type="pres">
      <dgm:prSet presAssocID="{E0359B9B-EFF8-4216-81A8-51A250AC69F5}" presName="hierChild4" presStyleCnt="0"/>
      <dgm:spPr/>
    </dgm:pt>
    <dgm:pt modelId="{A35C80DC-ACC3-4E42-B0D0-33F66B80E12F}" type="pres">
      <dgm:prSet presAssocID="{E0359B9B-EFF8-4216-81A8-51A250AC69F5}" presName="hierChild5" presStyleCnt="0"/>
      <dgm:spPr/>
    </dgm:pt>
    <dgm:pt modelId="{888A3B70-8C32-4730-AF0D-F50463CA254E}" type="pres">
      <dgm:prSet presAssocID="{58C5EF6C-249A-4109-9BD5-78F0ECC75A34}" presName="hierChild5" presStyleCnt="0"/>
      <dgm:spPr/>
    </dgm:pt>
    <dgm:pt modelId="{89FB0AE6-FBCD-4420-9C29-F90EC2250497}" type="pres">
      <dgm:prSet presAssocID="{19D9D119-904B-4059-94DC-5F4C20B39668}" presName="Name37" presStyleLbl="parChTrans1D2" presStyleIdx="4" presStyleCnt="5"/>
      <dgm:spPr/>
      <dgm:t>
        <a:bodyPr/>
        <a:lstStyle/>
        <a:p>
          <a:endParaRPr lang="hu-HU"/>
        </a:p>
      </dgm:t>
    </dgm:pt>
    <dgm:pt modelId="{3A1530B1-C392-4D85-BE6B-80D4ADDC8546}" type="pres">
      <dgm:prSet presAssocID="{C361DD30-5ECA-4B7E-BEDA-CC6BE649FE7C}" presName="hierRoot2" presStyleCnt="0">
        <dgm:presLayoutVars>
          <dgm:hierBranch val="hang"/>
        </dgm:presLayoutVars>
      </dgm:prSet>
      <dgm:spPr/>
    </dgm:pt>
    <dgm:pt modelId="{D5BC24CC-80D0-4C39-93B6-C4BDBC3DDD53}" type="pres">
      <dgm:prSet presAssocID="{C361DD30-5ECA-4B7E-BEDA-CC6BE649FE7C}" presName="rootComposite" presStyleCnt="0"/>
      <dgm:spPr/>
    </dgm:pt>
    <dgm:pt modelId="{9A23BDA7-17D0-443A-AB63-7C44F74A77BC}" type="pres">
      <dgm:prSet presAssocID="{C361DD30-5ECA-4B7E-BEDA-CC6BE649FE7C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9350FB4-32C6-4CE7-AC4A-46FAF4641F98}" type="pres">
      <dgm:prSet presAssocID="{C361DD30-5ECA-4B7E-BEDA-CC6BE649FE7C}" presName="rootConnector" presStyleLbl="node2" presStyleIdx="4" presStyleCnt="5"/>
      <dgm:spPr/>
      <dgm:t>
        <a:bodyPr/>
        <a:lstStyle/>
        <a:p>
          <a:endParaRPr lang="hu-HU"/>
        </a:p>
      </dgm:t>
    </dgm:pt>
    <dgm:pt modelId="{DC172075-7679-44C9-9996-3F1D141F17A6}" type="pres">
      <dgm:prSet presAssocID="{C361DD30-5ECA-4B7E-BEDA-CC6BE649FE7C}" presName="hierChild4" presStyleCnt="0"/>
      <dgm:spPr/>
    </dgm:pt>
    <dgm:pt modelId="{353D62DB-D299-4F26-9966-CB36F727A354}" type="pres">
      <dgm:prSet presAssocID="{3675AAAA-DA38-4879-BE71-F054C97316FA}" presName="Name48" presStyleLbl="parChTrans1D3" presStyleIdx="4" presStyleCnt="8"/>
      <dgm:spPr/>
    </dgm:pt>
    <dgm:pt modelId="{3CE9D3F6-2F14-41AD-BA10-918B7409B752}" type="pres">
      <dgm:prSet presAssocID="{5DF5766C-AB34-47B1-A685-4AC40272EDD1}" presName="hierRoot2" presStyleCnt="0">
        <dgm:presLayoutVars>
          <dgm:hierBranch val="init"/>
        </dgm:presLayoutVars>
      </dgm:prSet>
      <dgm:spPr/>
    </dgm:pt>
    <dgm:pt modelId="{0AD6DB09-0CDA-45F9-9FEC-99A8B313A3BD}" type="pres">
      <dgm:prSet presAssocID="{5DF5766C-AB34-47B1-A685-4AC40272EDD1}" presName="rootComposite" presStyleCnt="0"/>
      <dgm:spPr/>
    </dgm:pt>
    <dgm:pt modelId="{9F41CBC1-4A13-47AF-9CB3-4550565951C6}" type="pres">
      <dgm:prSet presAssocID="{5DF5766C-AB34-47B1-A685-4AC40272EDD1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EBAA2DC-D66E-427B-A176-5190A150B1C3}" type="pres">
      <dgm:prSet presAssocID="{5DF5766C-AB34-47B1-A685-4AC40272EDD1}" presName="rootConnector" presStyleLbl="node3" presStyleIdx="4" presStyleCnt="8"/>
      <dgm:spPr/>
      <dgm:t>
        <a:bodyPr/>
        <a:lstStyle/>
        <a:p>
          <a:endParaRPr lang="hu-HU"/>
        </a:p>
      </dgm:t>
    </dgm:pt>
    <dgm:pt modelId="{F92D4AD7-CE3B-4AF2-81BA-E94646C57D86}" type="pres">
      <dgm:prSet presAssocID="{5DF5766C-AB34-47B1-A685-4AC40272EDD1}" presName="hierChild4" presStyleCnt="0"/>
      <dgm:spPr/>
    </dgm:pt>
    <dgm:pt modelId="{98DAE012-2305-454C-AC95-B38AD4B7C0AE}" type="pres">
      <dgm:prSet presAssocID="{80F12175-0364-4B8E-A917-513E92023D2F}" presName="Name37" presStyleLbl="parChTrans1D4" presStyleIdx="0" presStyleCnt="1"/>
      <dgm:spPr/>
    </dgm:pt>
    <dgm:pt modelId="{6CC38C64-1A65-4DC8-AE52-27C728D53D07}" type="pres">
      <dgm:prSet presAssocID="{DF9F3748-A0CB-45B7-AA2E-599564DC171E}" presName="hierRoot2" presStyleCnt="0">
        <dgm:presLayoutVars>
          <dgm:hierBranch val="init"/>
        </dgm:presLayoutVars>
      </dgm:prSet>
      <dgm:spPr/>
    </dgm:pt>
    <dgm:pt modelId="{2FE3F834-E685-40F6-B7CB-33D5C2FA4D6A}" type="pres">
      <dgm:prSet presAssocID="{DF9F3748-A0CB-45B7-AA2E-599564DC171E}" presName="rootComposite" presStyleCnt="0"/>
      <dgm:spPr/>
    </dgm:pt>
    <dgm:pt modelId="{AEFF42A9-5AF6-4A9D-A9FE-9DD938B86812}" type="pres">
      <dgm:prSet presAssocID="{DF9F3748-A0CB-45B7-AA2E-599564DC171E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564FFFE-368F-4198-A64C-3E55C44ED7AE}" type="pres">
      <dgm:prSet presAssocID="{DF9F3748-A0CB-45B7-AA2E-599564DC171E}" presName="rootConnector" presStyleLbl="node4" presStyleIdx="0" presStyleCnt="1"/>
      <dgm:spPr/>
      <dgm:t>
        <a:bodyPr/>
        <a:lstStyle/>
        <a:p>
          <a:endParaRPr lang="hu-HU"/>
        </a:p>
      </dgm:t>
    </dgm:pt>
    <dgm:pt modelId="{56E80642-9B67-412A-A0AA-2C7551667C39}" type="pres">
      <dgm:prSet presAssocID="{DF9F3748-A0CB-45B7-AA2E-599564DC171E}" presName="hierChild4" presStyleCnt="0"/>
      <dgm:spPr/>
    </dgm:pt>
    <dgm:pt modelId="{4D467FBA-3214-463F-BA08-38D6A045BF25}" type="pres">
      <dgm:prSet presAssocID="{DF9F3748-A0CB-45B7-AA2E-599564DC171E}" presName="hierChild5" presStyleCnt="0"/>
      <dgm:spPr/>
    </dgm:pt>
    <dgm:pt modelId="{77FB8AE9-CAD8-45F6-995C-3C9125D441FE}" type="pres">
      <dgm:prSet presAssocID="{5DF5766C-AB34-47B1-A685-4AC40272EDD1}" presName="hierChild5" presStyleCnt="0"/>
      <dgm:spPr/>
    </dgm:pt>
    <dgm:pt modelId="{0FFD78AB-A119-4CE6-A680-9792A8B7B4C9}" type="pres">
      <dgm:prSet presAssocID="{BB74596B-EE61-4B1C-9F95-6538B394C944}" presName="Name48" presStyleLbl="parChTrans1D3" presStyleIdx="5" presStyleCnt="8"/>
      <dgm:spPr/>
    </dgm:pt>
    <dgm:pt modelId="{888AE36B-10CC-4B92-8A17-7D2696375151}" type="pres">
      <dgm:prSet presAssocID="{445C76C2-A488-44C1-8A07-FDB03BBCE750}" presName="hierRoot2" presStyleCnt="0">
        <dgm:presLayoutVars>
          <dgm:hierBranch val="init"/>
        </dgm:presLayoutVars>
      </dgm:prSet>
      <dgm:spPr/>
    </dgm:pt>
    <dgm:pt modelId="{31C20A2A-0D24-494A-8E4F-A9F29CDABF31}" type="pres">
      <dgm:prSet presAssocID="{445C76C2-A488-44C1-8A07-FDB03BBCE750}" presName="rootComposite" presStyleCnt="0"/>
      <dgm:spPr/>
    </dgm:pt>
    <dgm:pt modelId="{F58B36B5-5B30-4489-B0AC-1793E3AE559A}" type="pres">
      <dgm:prSet presAssocID="{445C76C2-A488-44C1-8A07-FDB03BBCE750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24A388E-A1F6-46D7-803F-1EA7C7B5A93C}" type="pres">
      <dgm:prSet presAssocID="{445C76C2-A488-44C1-8A07-FDB03BBCE750}" presName="rootConnector" presStyleLbl="node3" presStyleIdx="5" presStyleCnt="8"/>
      <dgm:spPr/>
      <dgm:t>
        <a:bodyPr/>
        <a:lstStyle/>
        <a:p>
          <a:endParaRPr lang="hu-HU"/>
        </a:p>
      </dgm:t>
    </dgm:pt>
    <dgm:pt modelId="{727786C3-35E3-4683-B544-DFA9D2B90FD5}" type="pres">
      <dgm:prSet presAssocID="{445C76C2-A488-44C1-8A07-FDB03BBCE750}" presName="hierChild4" presStyleCnt="0"/>
      <dgm:spPr/>
    </dgm:pt>
    <dgm:pt modelId="{3DBB7EF6-5FD5-4BD6-9EBB-50A1D7C3A3FF}" type="pres">
      <dgm:prSet presAssocID="{445C76C2-A488-44C1-8A07-FDB03BBCE750}" presName="hierChild5" presStyleCnt="0"/>
      <dgm:spPr/>
    </dgm:pt>
    <dgm:pt modelId="{947EE988-8B7A-423C-BE84-BFB75A5691B5}" type="pres">
      <dgm:prSet presAssocID="{9747B098-1AA9-4CF3-AA7F-500F64AF38B6}" presName="Name48" presStyleLbl="parChTrans1D3" presStyleIdx="6" presStyleCnt="8"/>
      <dgm:spPr/>
    </dgm:pt>
    <dgm:pt modelId="{43A1EE9C-6E5F-4102-97EE-27978C67A460}" type="pres">
      <dgm:prSet presAssocID="{C715061E-79A8-4087-93A4-8724C635C4E0}" presName="hierRoot2" presStyleCnt="0">
        <dgm:presLayoutVars>
          <dgm:hierBranch val="init"/>
        </dgm:presLayoutVars>
      </dgm:prSet>
      <dgm:spPr/>
    </dgm:pt>
    <dgm:pt modelId="{B313779C-C3A3-40B8-B529-3C5AA0C5BCC8}" type="pres">
      <dgm:prSet presAssocID="{C715061E-79A8-4087-93A4-8724C635C4E0}" presName="rootComposite" presStyleCnt="0"/>
      <dgm:spPr/>
    </dgm:pt>
    <dgm:pt modelId="{D985749E-7DE0-456C-809F-279F7ACFBA68}" type="pres">
      <dgm:prSet presAssocID="{C715061E-79A8-4087-93A4-8724C635C4E0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0AFBF56-A941-4119-B4E6-E13C423DD6CE}" type="pres">
      <dgm:prSet presAssocID="{C715061E-79A8-4087-93A4-8724C635C4E0}" presName="rootConnector" presStyleLbl="node3" presStyleIdx="6" presStyleCnt="8"/>
      <dgm:spPr/>
      <dgm:t>
        <a:bodyPr/>
        <a:lstStyle/>
        <a:p>
          <a:endParaRPr lang="hu-HU"/>
        </a:p>
      </dgm:t>
    </dgm:pt>
    <dgm:pt modelId="{1862DC48-DDFA-455A-99D7-288B306C0BFA}" type="pres">
      <dgm:prSet presAssocID="{C715061E-79A8-4087-93A4-8724C635C4E0}" presName="hierChild4" presStyleCnt="0"/>
      <dgm:spPr/>
    </dgm:pt>
    <dgm:pt modelId="{D4D0DC7D-C78C-43A5-86F1-A6F755876A87}" type="pres">
      <dgm:prSet presAssocID="{C715061E-79A8-4087-93A4-8724C635C4E0}" presName="hierChild5" presStyleCnt="0"/>
      <dgm:spPr/>
    </dgm:pt>
    <dgm:pt modelId="{7149E385-ECC1-40C4-81E5-D44F83A7A3AA}" type="pres">
      <dgm:prSet presAssocID="{F57186F5-85DE-4857-B9FD-ED6A219BD658}" presName="Name48" presStyleLbl="parChTrans1D3" presStyleIdx="7" presStyleCnt="8"/>
      <dgm:spPr/>
    </dgm:pt>
    <dgm:pt modelId="{51190545-0C85-4892-97D6-A6D8D7475BE5}" type="pres">
      <dgm:prSet presAssocID="{1FB0BD83-EC0E-4308-B77C-30D8A95EC075}" presName="hierRoot2" presStyleCnt="0">
        <dgm:presLayoutVars>
          <dgm:hierBranch val="init"/>
        </dgm:presLayoutVars>
      </dgm:prSet>
      <dgm:spPr/>
    </dgm:pt>
    <dgm:pt modelId="{CF33B3D4-7576-4323-A632-74BE9D7120E0}" type="pres">
      <dgm:prSet presAssocID="{1FB0BD83-EC0E-4308-B77C-30D8A95EC075}" presName="rootComposite" presStyleCnt="0"/>
      <dgm:spPr/>
    </dgm:pt>
    <dgm:pt modelId="{9985EF21-5A06-490F-9116-4CD95F06261A}" type="pres">
      <dgm:prSet presAssocID="{1FB0BD83-EC0E-4308-B77C-30D8A95EC075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FC33937-EDD7-4A36-8A6A-53DCF4836C13}" type="pres">
      <dgm:prSet presAssocID="{1FB0BD83-EC0E-4308-B77C-30D8A95EC075}" presName="rootConnector" presStyleLbl="node3" presStyleIdx="7" presStyleCnt="8"/>
      <dgm:spPr/>
      <dgm:t>
        <a:bodyPr/>
        <a:lstStyle/>
        <a:p>
          <a:endParaRPr lang="hu-HU"/>
        </a:p>
      </dgm:t>
    </dgm:pt>
    <dgm:pt modelId="{32D7C842-24AD-465E-A574-C279A89E3506}" type="pres">
      <dgm:prSet presAssocID="{1FB0BD83-EC0E-4308-B77C-30D8A95EC075}" presName="hierChild4" presStyleCnt="0"/>
      <dgm:spPr/>
    </dgm:pt>
    <dgm:pt modelId="{076A251D-763F-427D-97D4-48FF7BDDED24}" type="pres">
      <dgm:prSet presAssocID="{1FB0BD83-EC0E-4308-B77C-30D8A95EC075}" presName="hierChild5" presStyleCnt="0"/>
      <dgm:spPr/>
    </dgm:pt>
    <dgm:pt modelId="{F3972BE3-E5F3-43B4-BE46-A959C7E58FEA}" type="pres">
      <dgm:prSet presAssocID="{C361DD30-5ECA-4B7E-BEDA-CC6BE649FE7C}" presName="hierChild5" presStyleCnt="0"/>
      <dgm:spPr/>
    </dgm:pt>
    <dgm:pt modelId="{BCAAB7BD-AD21-4880-AE19-A5D15891352D}" type="pres">
      <dgm:prSet presAssocID="{7BE0F226-9214-404F-A32B-DD653E5583F4}" presName="hierChild3" presStyleCnt="0"/>
      <dgm:spPr/>
    </dgm:pt>
  </dgm:ptLst>
  <dgm:cxnLst>
    <dgm:cxn modelId="{9694FCF5-285A-47F2-A1E6-CEF6C6D04A2C}" type="presOf" srcId="{F41A4A73-3134-4F66-B6EF-47284D52A0BD}" destId="{8EF05A7A-C0AC-4073-B068-55CD58378B70}" srcOrd="1" destOrd="0" presId="urn:microsoft.com/office/officeart/2005/8/layout/orgChart1"/>
    <dgm:cxn modelId="{1106BD23-D472-4B04-943C-FD84D3F276DF}" type="presOf" srcId="{39128E2B-414C-44D0-86C8-AB1F687593CF}" destId="{B669834C-E0F4-4180-9F51-6D469543ECB5}" srcOrd="1" destOrd="0" presId="urn:microsoft.com/office/officeart/2005/8/layout/orgChart1"/>
    <dgm:cxn modelId="{45536D0B-0250-42E2-8BC7-2DFF99321014}" type="presOf" srcId="{9747B098-1AA9-4CF3-AA7F-500F64AF38B6}" destId="{947EE988-8B7A-423C-BE84-BFB75A5691B5}" srcOrd="0" destOrd="0" presId="urn:microsoft.com/office/officeart/2005/8/layout/orgChart1"/>
    <dgm:cxn modelId="{FFC56C1E-CAB1-4600-8768-C8FE8B62E0B0}" type="presOf" srcId="{F57186F5-85DE-4857-B9FD-ED6A219BD658}" destId="{7149E385-ECC1-40C4-81E5-D44F83A7A3AA}" srcOrd="0" destOrd="0" presId="urn:microsoft.com/office/officeart/2005/8/layout/orgChart1"/>
    <dgm:cxn modelId="{E099F9C3-4FA1-4999-92AB-1F89683719BB}" type="presOf" srcId="{39128E2B-414C-44D0-86C8-AB1F687593CF}" destId="{CBA6D63D-B9A2-40CB-A9F2-06FCFEBA6AA0}" srcOrd="0" destOrd="0" presId="urn:microsoft.com/office/officeart/2005/8/layout/orgChart1"/>
    <dgm:cxn modelId="{53A95FEC-B441-48DF-99B6-C88DA697DC71}" type="presOf" srcId="{D19D8779-21A8-4D57-98CB-A34EE7C2E90B}" destId="{E78D3C49-5215-4D95-A5F6-63714F02DADE}" srcOrd="0" destOrd="0" presId="urn:microsoft.com/office/officeart/2005/8/layout/orgChart1"/>
    <dgm:cxn modelId="{BC271938-38AB-4E85-9E1E-C31700158E97}" srcId="{58C5EF6C-249A-4109-9BD5-78F0ECC75A34}" destId="{4EE8AB0D-784C-4A04-B5FC-C604E15FC8B8}" srcOrd="0" destOrd="0" parTransId="{9AEFB3F9-D21E-4BB7-A8D0-114570EFEC8B}" sibTransId="{231F8BB4-D354-4D0C-890A-74FB1D988923}"/>
    <dgm:cxn modelId="{B14070DA-4A6A-4308-9E98-C7AC19A1D428}" srcId="{C361DD30-5ECA-4B7E-BEDA-CC6BE649FE7C}" destId="{445C76C2-A488-44C1-8A07-FDB03BBCE750}" srcOrd="1" destOrd="0" parTransId="{BB74596B-EE61-4B1C-9F95-6538B394C944}" sibTransId="{C1F45DC4-4243-4A8D-B448-8B51D3865132}"/>
    <dgm:cxn modelId="{0D01A937-557F-47A7-90A6-039FFA75A2F3}" type="presOf" srcId="{4EE8AB0D-784C-4A04-B5FC-C604E15FC8B8}" destId="{852C62BF-5F39-4D76-A586-8109AB6F52A5}" srcOrd="1" destOrd="0" presId="urn:microsoft.com/office/officeart/2005/8/layout/orgChart1"/>
    <dgm:cxn modelId="{F9444860-7EB6-4088-8435-8E93CD6A1444}" type="presOf" srcId="{DF9F3748-A0CB-45B7-AA2E-599564DC171E}" destId="{AEFF42A9-5AF6-4A9D-A9FE-9DD938B86812}" srcOrd="0" destOrd="0" presId="urn:microsoft.com/office/officeart/2005/8/layout/orgChart1"/>
    <dgm:cxn modelId="{EC95D79D-8711-42DE-A43C-711C1896ABF5}" type="presOf" srcId="{9AEFB3F9-D21E-4BB7-A8D0-114570EFEC8B}" destId="{A57CE88B-B475-4F07-B469-9C858018A186}" srcOrd="0" destOrd="0" presId="urn:microsoft.com/office/officeart/2005/8/layout/orgChart1"/>
    <dgm:cxn modelId="{7A0271EB-D0F6-48C3-A167-F1FBDB1EDE49}" type="presOf" srcId="{1078E66F-15C9-4F0B-8CE6-9A0770BB4CE0}" destId="{CA4327C9-6F7A-4D71-96CF-E46C5A3CA94C}" srcOrd="0" destOrd="0" presId="urn:microsoft.com/office/officeart/2005/8/layout/orgChart1"/>
    <dgm:cxn modelId="{1B0CB3D3-B79D-45CD-9BC9-8C59067C5292}" type="presOf" srcId="{8A63757A-A5D3-4C38-9157-1532DE07A087}" destId="{3DBB58A8-E0A5-4EA3-9806-BD6A6823BA8E}" srcOrd="1" destOrd="0" presId="urn:microsoft.com/office/officeart/2005/8/layout/orgChart1"/>
    <dgm:cxn modelId="{A7EC849B-5DA4-4C61-A4C0-F2D99E39ED1A}" type="presOf" srcId="{C361DD30-5ECA-4B7E-BEDA-CC6BE649FE7C}" destId="{A9350FB4-32C6-4CE7-AC4A-46FAF4641F98}" srcOrd="1" destOrd="0" presId="urn:microsoft.com/office/officeart/2005/8/layout/orgChart1"/>
    <dgm:cxn modelId="{AF74099B-BA6B-496C-BE17-354A471632FA}" srcId="{5DF5766C-AB34-47B1-A685-4AC40272EDD1}" destId="{DF9F3748-A0CB-45B7-AA2E-599564DC171E}" srcOrd="0" destOrd="0" parTransId="{80F12175-0364-4B8E-A917-513E92023D2F}" sibTransId="{D44E9D19-21AF-4284-BBB5-D220B4292192}"/>
    <dgm:cxn modelId="{9DF2971A-8B93-40EE-BF1B-FA29CBD251F3}" type="presOf" srcId="{8A63757A-A5D3-4C38-9157-1532DE07A087}" destId="{EE2E410C-0DB7-495E-8ACB-3125A7E45AD5}" srcOrd="0" destOrd="0" presId="urn:microsoft.com/office/officeart/2005/8/layout/orgChart1"/>
    <dgm:cxn modelId="{1DF40E21-9760-4377-B7B9-9CFD867ABCAC}" srcId="{C361DD30-5ECA-4B7E-BEDA-CC6BE649FE7C}" destId="{5DF5766C-AB34-47B1-A685-4AC40272EDD1}" srcOrd="0" destOrd="0" parTransId="{3675AAAA-DA38-4879-BE71-F054C97316FA}" sibTransId="{5A7A85F9-9122-41B3-81F8-EFAD7CF5141A}"/>
    <dgm:cxn modelId="{E193B457-EF72-4B20-8CCD-F532E672C9FF}" type="presOf" srcId="{DF9F3748-A0CB-45B7-AA2E-599564DC171E}" destId="{E564FFFE-368F-4198-A64C-3E55C44ED7AE}" srcOrd="1" destOrd="0" presId="urn:microsoft.com/office/officeart/2005/8/layout/orgChart1"/>
    <dgm:cxn modelId="{FB00ECF0-5017-49A1-9A8D-41356D2FFAB8}" type="presOf" srcId="{63A40306-C4FB-4BED-8707-3DBFA12BC2D9}" destId="{040A07A3-9CD7-415F-9126-A47694057950}" srcOrd="1" destOrd="0" presId="urn:microsoft.com/office/officeart/2005/8/layout/orgChart1"/>
    <dgm:cxn modelId="{031CF938-C9E2-4828-90B9-8D11339DB1EC}" srcId="{39128E2B-414C-44D0-86C8-AB1F687593CF}" destId="{36795E81-8288-40D0-887D-82777DD999DA}" srcOrd="0" destOrd="0" parTransId="{D19D8779-21A8-4D57-98CB-A34EE7C2E90B}" sibTransId="{A69F9122-C24E-4A08-9C89-9C0B52B0A70C}"/>
    <dgm:cxn modelId="{6C036A77-D17A-4666-B878-0E7AAD970574}" type="presOf" srcId="{7BE0F226-9214-404F-A32B-DD653E5583F4}" destId="{EDE8601A-10EF-4586-AF13-86D73E3BDE08}" srcOrd="0" destOrd="0" presId="urn:microsoft.com/office/officeart/2005/8/layout/orgChart1"/>
    <dgm:cxn modelId="{1A0E061F-5D9C-41DD-9C89-2E6CF04160A4}" type="presOf" srcId="{E22E4794-9434-4C24-9B37-7B732011B2AD}" destId="{8682C39C-4A37-4136-81EA-B8CD10219186}" srcOrd="0" destOrd="0" presId="urn:microsoft.com/office/officeart/2005/8/layout/orgChart1"/>
    <dgm:cxn modelId="{EA3EE26A-24C0-4F7F-88B4-1C03039D98E1}" srcId="{C361DD30-5ECA-4B7E-BEDA-CC6BE649FE7C}" destId="{C715061E-79A8-4087-93A4-8724C635C4E0}" srcOrd="2" destOrd="0" parTransId="{9747B098-1AA9-4CF3-AA7F-500F64AF38B6}" sibTransId="{9E59C601-D7A6-44A0-9BCC-053DA361D921}"/>
    <dgm:cxn modelId="{8427121F-659B-4E43-89DA-26B08F633C49}" type="presOf" srcId="{36795E81-8288-40D0-887D-82777DD999DA}" destId="{8F56DC04-C305-4873-91BB-1D44276FA491}" srcOrd="1" destOrd="0" presId="urn:microsoft.com/office/officeart/2005/8/layout/orgChart1"/>
    <dgm:cxn modelId="{637CDDEB-73B3-4CDB-A942-E39AB9C1A49A}" type="presOf" srcId="{5DF5766C-AB34-47B1-A685-4AC40272EDD1}" destId="{9F41CBC1-4A13-47AF-9CB3-4550565951C6}" srcOrd="0" destOrd="0" presId="urn:microsoft.com/office/officeart/2005/8/layout/orgChart1"/>
    <dgm:cxn modelId="{4B9EB2E8-FF44-4B37-9C1D-489397B93AD4}" srcId="{20B7021F-E41E-498E-B3EF-93FE1D334858}" destId="{7BE0F226-9214-404F-A32B-DD653E5583F4}" srcOrd="1" destOrd="0" parTransId="{1C9567E8-C564-4F4F-B01F-061DF12E0955}" sibTransId="{E95239AE-E38A-4DB4-AF23-BE0CCA64C3FD}"/>
    <dgm:cxn modelId="{8615D945-98AC-4292-8E57-A6D9F6DC102E}" type="presOf" srcId="{36795E81-8288-40D0-887D-82777DD999DA}" destId="{B85D250B-E546-4DBB-8E57-A072F2B7CD10}" srcOrd="0" destOrd="0" presId="urn:microsoft.com/office/officeart/2005/8/layout/orgChart1"/>
    <dgm:cxn modelId="{DBFA4B10-6EAB-429A-B5DA-C477FEE2F2FB}" type="presOf" srcId="{C715061E-79A8-4087-93A4-8724C635C4E0}" destId="{D985749E-7DE0-456C-809F-279F7ACFBA68}" srcOrd="0" destOrd="0" presId="urn:microsoft.com/office/officeart/2005/8/layout/orgChart1"/>
    <dgm:cxn modelId="{9A4884B3-9137-47CB-BD71-0F76E078AC72}" type="presOf" srcId="{445C76C2-A488-44C1-8A07-FDB03BBCE750}" destId="{F58B36B5-5B30-4489-B0AC-1793E3AE559A}" srcOrd="0" destOrd="0" presId="urn:microsoft.com/office/officeart/2005/8/layout/orgChart1"/>
    <dgm:cxn modelId="{EF2E90EE-4966-4850-8921-9AAAD4E55FB4}" type="presOf" srcId="{3922110B-896F-4C5D-BF6A-5F88364DF1ED}" destId="{C8FFE869-B5F8-46CE-A07F-B4619D3F7805}" srcOrd="0" destOrd="0" presId="urn:microsoft.com/office/officeart/2005/8/layout/orgChart1"/>
    <dgm:cxn modelId="{0848973F-221B-4A52-BB36-2ED76967D59A}" srcId="{58C5EF6C-249A-4109-9BD5-78F0ECC75A34}" destId="{E0359B9B-EFF8-4216-81A8-51A250AC69F5}" srcOrd="1" destOrd="0" parTransId="{054B91A4-15BE-4960-87A9-CB4826DDC121}" sibTransId="{FDEC18DC-4B79-47AB-8BCC-953437ABBAD7}"/>
    <dgm:cxn modelId="{E9839B3C-F9F7-4261-B1D5-840FA177C12F}" type="presOf" srcId="{C361DD30-5ECA-4B7E-BEDA-CC6BE649FE7C}" destId="{9A23BDA7-17D0-443A-AB63-7C44F74A77BC}" srcOrd="0" destOrd="0" presId="urn:microsoft.com/office/officeart/2005/8/layout/orgChart1"/>
    <dgm:cxn modelId="{1FE214FD-EB47-4B18-A460-A42277215925}" type="presOf" srcId="{65F96F71-9D99-4AE1-9096-35190679AEE9}" destId="{D8D191A8-D555-4F28-9B34-EFDB5105BF48}" srcOrd="0" destOrd="0" presId="urn:microsoft.com/office/officeart/2005/8/layout/orgChart1"/>
    <dgm:cxn modelId="{67E7AB63-D586-405D-878B-5FEA8BA027FA}" type="presOf" srcId="{1FB0BD83-EC0E-4308-B77C-30D8A95EC075}" destId="{8FC33937-EDD7-4A36-8A6A-53DCF4836C13}" srcOrd="1" destOrd="0" presId="urn:microsoft.com/office/officeart/2005/8/layout/orgChart1"/>
    <dgm:cxn modelId="{822E1DAF-E32C-4EEB-A0CD-1D4CB88692D8}" type="presOf" srcId="{E0359B9B-EFF8-4216-81A8-51A250AC69F5}" destId="{5FB09B93-0A03-41D8-AD07-CFF923FF1671}" srcOrd="1" destOrd="0" presId="urn:microsoft.com/office/officeart/2005/8/layout/orgChart1"/>
    <dgm:cxn modelId="{495A59A5-30AB-490C-AE19-F27C21340BD4}" type="presOf" srcId="{E0359B9B-EFF8-4216-81A8-51A250AC69F5}" destId="{3858465A-A179-403F-AC42-958A75742892}" srcOrd="0" destOrd="0" presId="urn:microsoft.com/office/officeart/2005/8/layout/orgChart1"/>
    <dgm:cxn modelId="{EE130926-6847-4CD9-AA6C-65592D12B514}" type="presOf" srcId="{C715061E-79A8-4087-93A4-8724C635C4E0}" destId="{40AFBF56-A941-4119-B4E6-E13C423DD6CE}" srcOrd="1" destOrd="0" presId="urn:microsoft.com/office/officeart/2005/8/layout/orgChart1"/>
    <dgm:cxn modelId="{0DC9EEB5-8D86-4988-A5B4-98B2433FAE9E}" type="presOf" srcId="{3675AAAA-DA38-4879-BE71-F054C97316FA}" destId="{353D62DB-D299-4F26-9966-CB36F727A354}" srcOrd="0" destOrd="0" presId="urn:microsoft.com/office/officeart/2005/8/layout/orgChart1"/>
    <dgm:cxn modelId="{6BBC39A9-0E44-4025-8D81-43C0D22DAC6E}" srcId="{8A63757A-A5D3-4C38-9157-1532DE07A087}" destId="{1078E66F-15C9-4F0B-8CE6-9A0770BB4CE0}" srcOrd="0" destOrd="0" parTransId="{65F96F71-9D99-4AE1-9096-35190679AEE9}" sibTransId="{B24969AB-DD78-45E5-8FE8-379E755B0E7A}"/>
    <dgm:cxn modelId="{87026007-A084-4BFF-B7F8-C5FB2116A047}" srcId="{7BE0F226-9214-404F-A32B-DD653E5583F4}" destId="{58C5EF6C-249A-4109-9BD5-78F0ECC75A34}" srcOrd="0" destOrd="0" parTransId="{3922110B-896F-4C5D-BF6A-5F88364DF1ED}" sibTransId="{15AA6BE7-187C-42A9-B8E2-15DD5B394639}"/>
    <dgm:cxn modelId="{227654A3-2BB3-43BD-B45B-B4C970A11732}" type="presOf" srcId="{1078E66F-15C9-4F0B-8CE6-9A0770BB4CE0}" destId="{6EA6A629-C01F-4CD0-B731-E439E700EE65}" srcOrd="1" destOrd="0" presId="urn:microsoft.com/office/officeart/2005/8/layout/orgChart1"/>
    <dgm:cxn modelId="{64398B6A-1404-4469-B1B7-F68224D6B354}" srcId="{7BE0F226-9214-404F-A32B-DD653E5583F4}" destId="{C361DD30-5ECA-4B7E-BEDA-CC6BE649FE7C}" srcOrd="1" destOrd="0" parTransId="{19D9D119-904B-4059-94DC-5F4C20B39668}" sibTransId="{B3BF281F-4A81-4639-AA07-BCB611F1135F}"/>
    <dgm:cxn modelId="{CEE9D5C8-29A7-4127-BD7F-10904A3E9073}" type="presOf" srcId="{20B7021F-E41E-498E-B3EF-93FE1D334858}" destId="{3D5D0EB1-2F97-49D9-8A29-28EAA23D6430}" srcOrd="0" destOrd="0" presId="urn:microsoft.com/office/officeart/2005/8/layout/orgChart1"/>
    <dgm:cxn modelId="{44C2861A-332A-4CB3-861C-9FFDB8B94128}" type="presOf" srcId="{1FB0BD83-EC0E-4308-B77C-30D8A95EC075}" destId="{9985EF21-5A06-490F-9116-4CD95F06261A}" srcOrd="0" destOrd="0" presId="urn:microsoft.com/office/officeart/2005/8/layout/orgChart1"/>
    <dgm:cxn modelId="{7A89125B-8AB2-4540-A77B-5288B5D017B1}" srcId="{C361DD30-5ECA-4B7E-BEDA-CC6BE649FE7C}" destId="{1FB0BD83-EC0E-4308-B77C-30D8A95EC075}" srcOrd="3" destOrd="0" parTransId="{F57186F5-85DE-4857-B9FD-ED6A219BD658}" sibTransId="{ADE0CF22-E342-4793-AF28-232541A86C09}"/>
    <dgm:cxn modelId="{9D589CD4-1FDE-43AF-ABF8-78DB877C7B58}" type="presOf" srcId="{7BE0F226-9214-404F-A32B-DD653E5583F4}" destId="{EE54F57C-D9A4-45E7-B83B-10F5E960AD9F}" srcOrd="1" destOrd="0" presId="urn:microsoft.com/office/officeart/2005/8/layout/orgChart1"/>
    <dgm:cxn modelId="{0BC3BDB5-FB52-4677-B068-6F1E6A06EFB6}" srcId="{F41A4A73-3134-4F66-B6EF-47284D52A0BD}" destId="{8A63757A-A5D3-4C38-9157-1532DE07A087}" srcOrd="1" destOrd="0" parTransId="{8C251BED-2D62-477D-B9BE-2785A590B343}" sibTransId="{5D8D1291-5384-4F23-863B-9CAD8E8582CD}"/>
    <dgm:cxn modelId="{41EA7076-A9BE-4657-997F-62B8D9C29D84}" type="presOf" srcId="{4EE8AB0D-784C-4A04-B5FC-C604E15FC8B8}" destId="{B8FCC652-BEAB-477C-B66E-4E8769E0F02B}" srcOrd="0" destOrd="0" presId="urn:microsoft.com/office/officeart/2005/8/layout/orgChart1"/>
    <dgm:cxn modelId="{22A0B9B9-A151-4BC5-ADFA-D22323198A6B}" type="presOf" srcId="{445C76C2-A488-44C1-8A07-FDB03BBCE750}" destId="{C24A388E-A1F6-46D7-803F-1EA7C7B5A93C}" srcOrd="1" destOrd="0" presId="urn:microsoft.com/office/officeart/2005/8/layout/orgChart1"/>
    <dgm:cxn modelId="{07F3BB52-2CB5-4FC4-B0BB-940542D64CD4}" srcId="{20B7021F-E41E-498E-B3EF-93FE1D334858}" destId="{F41A4A73-3134-4F66-B6EF-47284D52A0BD}" srcOrd="0" destOrd="0" parTransId="{B9101930-9D70-48D2-A37C-066D1DC5FF26}" sibTransId="{DEF0A6D4-B398-4920-B2F4-C9F03E323170}"/>
    <dgm:cxn modelId="{75ADABC1-6D50-47DA-AD23-59B8FBB9B9D0}" type="presOf" srcId="{80F12175-0364-4B8E-A917-513E92023D2F}" destId="{98DAE012-2305-454C-AC95-B38AD4B7C0AE}" srcOrd="0" destOrd="0" presId="urn:microsoft.com/office/officeart/2005/8/layout/orgChart1"/>
    <dgm:cxn modelId="{F61802C0-E084-45BD-BFE2-82531B42D56C}" type="presOf" srcId="{3ECC6297-981A-4843-A566-B6AC90DB1C8D}" destId="{ADFC9B3D-FC50-4598-AFB7-E1C4D48A534C}" srcOrd="0" destOrd="0" presId="urn:microsoft.com/office/officeart/2005/8/layout/orgChart1"/>
    <dgm:cxn modelId="{1ADF388E-EE8F-4725-89DC-F8F50C5CC810}" type="presOf" srcId="{19D9D119-904B-4059-94DC-5F4C20B39668}" destId="{89FB0AE6-FBCD-4420-9C29-F90EC2250497}" srcOrd="0" destOrd="0" presId="urn:microsoft.com/office/officeart/2005/8/layout/orgChart1"/>
    <dgm:cxn modelId="{8AEA9B2C-AA22-4FA7-ADC1-EA101CA6E591}" srcId="{F41A4A73-3134-4F66-B6EF-47284D52A0BD}" destId="{39128E2B-414C-44D0-86C8-AB1F687593CF}" srcOrd="2" destOrd="0" parTransId="{3ECC6297-981A-4843-A566-B6AC90DB1C8D}" sibTransId="{5E3D8427-7E5A-4C3C-9EEA-DEB8C2C5FF55}"/>
    <dgm:cxn modelId="{A1EBE85F-6DDB-42D4-B43C-75450D84CE28}" type="presOf" srcId="{BB74596B-EE61-4B1C-9F95-6538B394C944}" destId="{0FFD78AB-A119-4CE6-A680-9792A8B7B4C9}" srcOrd="0" destOrd="0" presId="urn:microsoft.com/office/officeart/2005/8/layout/orgChart1"/>
    <dgm:cxn modelId="{CC39F8A9-65AC-40E0-BFEE-D0E2AE90D0A1}" type="presOf" srcId="{054B91A4-15BE-4960-87A9-CB4826DDC121}" destId="{4EDD9E4C-DB0E-43F7-A779-95E8DE362324}" srcOrd="0" destOrd="0" presId="urn:microsoft.com/office/officeart/2005/8/layout/orgChart1"/>
    <dgm:cxn modelId="{971FEF1F-BB82-4230-B888-453E4A6F7887}" type="presOf" srcId="{F41A4A73-3134-4F66-B6EF-47284D52A0BD}" destId="{8C270ECD-0EF9-41A8-A827-56F0D376E789}" srcOrd="0" destOrd="0" presId="urn:microsoft.com/office/officeart/2005/8/layout/orgChart1"/>
    <dgm:cxn modelId="{B49B8AFB-3F0C-447D-8DF9-00DCA6091C17}" type="presOf" srcId="{5DF5766C-AB34-47B1-A685-4AC40272EDD1}" destId="{7EBAA2DC-D66E-427B-A176-5190A150B1C3}" srcOrd="1" destOrd="0" presId="urn:microsoft.com/office/officeart/2005/8/layout/orgChart1"/>
    <dgm:cxn modelId="{3F0C86D0-1C43-450E-B442-3A97FF028E01}" type="presOf" srcId="{58C5EF6C-249A-4109-9BD5-78F0ECC75A34}" destId="{75EC5662-7FFF-4B6B-91DD-79F1DC174CAA}" srcOrd="1" destOrd="0" presId="urn:microsoft.com/office/officeart/2005/8/layout/orgChart1"/>
    <dgm:cxn modelId="{5C33FAC9-960C-4956-B969-2FD4E4BAAC4A}" srcId="{F41A4A73-3134-4F66-B6EF-47284D52A0BD}" destId="{63A40306-C4FB-4BED-8707-3DBFA12BC2D9}" srcOrd="0" destOrd="0" parTransId="{E22E4794-9434-4C24-9B37-7B732011B2AD}" sibTransId="{A2387234-AD85-4201-B1DA-B27789C17810}"/>
    <dgm:cxn modelId="{596C4155-9ED3-4A57-BCD7-816AF2C17AD9}" type="presOf" srcId="{63A40306-C4FB-4BED-8707-3DBFA12BC2D9}" destId="{C8C3F1EB-7DA3-47EE-8773-ED380336A424}" srcOrd="0" destOrd="0" presId="urn:microsoft.com/office/officeart/2005/8/layout/orgChart1"/>
    <dgm:cxn modelId="{40561441-44DC-4A90-B984-0030C611D35E}" type="presOf" srcId="{58C5EF6C-249A-4109-9BD5-78F0ECC75A34}" destId="{92ACD6A1-AF56-4287-B21A-FB88EAAA7C44}" srcOrd="0" destOrd="0" presId="urn:microsoft.com/office/officeart/2005/8/layout/orgChart1"/>
    <dgm:cxn modelId="{B107B269-2ED9-423D-9C98-4370AFE1964A}" type="presOf" srcId="{8C251BED-2D62-477D-B9BE-2785A590B343}" destId="{0F27220D-5282-4744-8AEC-28AF95F970F0}" srcOrd="0" destOrd="0" presId="urn:microsoft.com/office/officeart/2005/8/layout/orgChart1"/>
    <dgm:cxn modelId="{6DDADDA2-534C-4AB5-A5D1-5D6EE0D50805}" type="presParOf" srcId="{3D5D0EB1-2F97-49D9-8A29-28EAA23D6430}" destId="{8EA8453E-D57F-4305-94B8-86727F7D45BE}" srcOrd="0" destOrd="0" presId="urn:microsoft.com/office/officeart/2005/8/layout/orgChart1"/>
    <dgm:cxn modelId="{0D787049-B37C-4DB9-B9AC-FCF2EDA1E09D}" type="presParOf" srcId="{8EA8453E-D57F-4305-94B8-86727F7D45BE}" destId="{0D75C96C-66EA-40C6-8062-F4782885ABF0}" srcOrd="0" destOrd="0" presId="urn:microsoft.com/office/officeart/2005/8/layout/orgChart1"/>
    <dgm:cxn modelId="{AD3D8E9F-C08A-4144-A3A3-A72F3473ACA3}" type="presParOf" srcId="{0D75C96C-66EA-40C6-8062-F4782885ABF0}" destId="{8C270ECD-0EF9-41A8-A827-56F0D376E789}" srcOrd="0" destOrd="0" presId="urn:microsoft.com/office/officeart/2005/8/layout/orgChart1"/>
    <dgm:cxn modelId="{177BE4C4-6ABC-4E24-A97E-F7B263397E22}" type="presParOf" srcId="{0D75C96C-66EA-40C6-8062-F4782885ABF0}" destId="{8EF05A7A-C0AC-4073-B068-55CD58378B70}" srcOrd="1" destOrd="0" presId="urn:microsoft.com/office/officeart/2005/8/layout/orgChart1"/>
    <dgm:cxn modelId="{09ABADE7-A534-4A3D-AF17-45D246D0EAFB}" type="presParOf" srcId="{8EA8453E-D57F-4305-94B8-86727F7D45BE}" destId="{17E73C1D-ADC3-4406-A046-18437696432B}" srcOrd="1" destOrd="0" presId="urn:microsoft.com/office/officeart/2005/8/layout/orgChart1"/>
    <dgm:cxn modelId="{EEF8BC75-84B8-4759-910A-53D63E860666}" type="presParOf" srcId="{17E73C1D-ADC3-4406-A046-18437696432B}" destId="{8682C39C-4A37-4136-81EA-B8CD10219186}" srcOrd="0" destOrd="0" presId="urn:microsoft.com/office/officeart/2005/8/layout/orgChart1"/>
    <dgm:cxn modelId="{96124950-BF54-44EE-A3B7-00DEDD098556}" type="presParOf" srcId="{17E73C1D-ADC3-4406-A046-18437696432B}" destId="{53600385-F47E-48B9-A984-3D8443AD7AC0}" srcOrd="1" destOrd="0" presId="urn:microsoft.com/office/officeart/2005/8/layout/orgChart1"/>
    <dgm:cxn modelId="{3435CCAF-8F76-4F89-AFC1-09BE1B6649E2}" type="presParOf" srcId="{53600385-F47E-48B9-A984-3D8443AD7AC0}" destId="{83DE0D55-CADA-43F4-B413-524113764708}" srcOrd="0" destOrd="0" presId="urn:microsoft.com/office/officeart/2005/8/layout/orgChart1"/>
    <dgm:cxn modelId="{7BA8F715-5069-4C64-8389-30DBB4BF9092}" type="presParOf" srcId="{83DE0D55-CADA-43F4-B413-524113764708}" destId="{C8C3F1EB-7DA3-47EE-8773-ED380336A424}" srcOrd="0" destOrd="0" presId="urn:microsoft.com/office/officeart/2005/8/layout/orgChart1"/>
    <dgm:cxn modelId="{A3435ABD-22FB-43BC-9A0E-B5062B5DF406}" type="presParOf" srcId="{83DE0D55-CADA-43F4-B413-524113764708}" destId="{040A07A3-9CD7-415F-9126-A47694057950}" srcOrd="1" destOrd="0" presId="urn:microsoft.com/office/officeart/2005/8/layout/orgChart1"/>
    <dgm:cxn modelId="{B8AE44B2-3983-4593-ACA0-48E0BEA1A76F}" type="presParOf" srcId="{53600385-F47E-48B9-A984-3D8443AD7AC0}" destId="{4655B3DC-EFAD-4CF3-AC87-C834E37221DF}" srcOrd="1" destOrd="0" presId="urn:microsoft.com/office/officeart/2005/8/layout/orgChart1"/>
    <dgm:cxn modelId="{78F1B299-11FA-46F3-97D7-C0E7B06171CC}" type="presParOf" srcId="{53600385-F47E-48B9-A984-3D8443AD7AC0}" destId="{1AD03A4C-F2FD-4265-B90C-753B1A066313}" srcOrd="2" destOrd="0" presId="urn:microsoft.com/office/officeart/2005/8/layout/orgChart1"/>
    <dgm:cxn modelId="{AA0ACAE0-945B-436A-A75B-94CF0ED899C8}" type="presParOf" srcId="{17E73C1D-ADC3-4406-A046-18437696432B}" destId="{0F27220D-5282-4744-8AEC-28AF95F970F0}" srcOrd="2" destOrd="0" presId="urn:microsoft.com/office/officeart/2005/8/layout/orgChart1"/>
    <dgm:cxn modelId="{047DBD4B-4E6B-45C6-A20B-DA85F3441466}" type="presParOf" srcId="{17E73C1D-ADC3-4406-A046-18437696432B}" destId="{1B1C3A5F-7AE4-43BF-85E9-6C6DABC2564C}" srcOrd="3" destOrd="0" presId="urn:microsoft.com/office/officeart/2005/8/layout/orgChart1"/>
    <dgm:cxn modelId="{06A0B422-7FA2-41D0-80B4-A135340095EC}" type="presParOf" srcId="{1B1C3A5F-7AE4-43BF-85E9-6C6DABC2564C}" destId="{6355C003-C3A3-47E1-9F44-AA2F48C71427}" srcOrd="0" destOrd="0" presId="urn:microsoft.com/office/officeart/2005/8/layout/orgChart1"/>
    <dgm:cxn modelId="{F403334F-75E0-4962-AA23-B74822AE12FD}" type="presParOf" srcId="{6355C003-C3A3-47E1-9F44-AA2F48C71427}" destId="{EE2E410C-0DB7-495E-8ACB-3125A7E45AD5}" srcOrd="0" destOrd="0" presId="urn:microsoft.com/office/officeart/2005/8/layout/orgChart1"/>
    <dgm:cxn modelId="{9967A3E4-6E45-4C33-892D-BC4B02FA98FB}" type="presParOf" srcId="{6355C003-C3A3-47E1-9F44-AA2F48C71427}" destId="{3DBB58A8-E0A5-4EA3-9806-BD6A6823BA8E}" srcOrd="1" destOrd="0" presId="urn:microsoft.com/office/officeart/2005/8/layout/orgChart1"/>
    <dgm:cxn modelId="{A5CCF678-E005-4349-B09E-88D5331DD872}" type="presParOf" srcId="{1B1C3A5F-7AE4-43BF-85E9-6C6DABC2564C}" destId="{EA32273E-86C6-466B-A7F8-46F4B1A36C26}" srcOrd="1" destOrd="0" presId="urn:microsoft.com/office/officeart/2005/8/layout/orgChart1"/>
    <dgm:cxn modelId="{B3C748BF-4356-4F7D-B92A-A46C05124EF3}" type="presParOf" srcId="{EA32273E-86C6-466B-A7F8-46F4B1A36C26}" destId="{D8D191A8-D555-4F28-9B34-EFDB5105BF48}" srcOrd="0" destOrd="0" presId="urn:microsoft.com/office/officeart/2005/8/layout/orgChart1"/>
    <dgm:cxn modelId="{CBA03BF0-B4B5-4D62-9182-9D89B67CC9CD}" type="presParOf" srcId="{EA32273E-86C6-466B-A7F8-46F4B1A36C26}" destId="{6B8AA3FA-B8CC-46F0-8844-B2393B09F899}" srcOrd="1" destOrd="0" presId="urn:microsoft.com/office/officeart/2005/8/layout/orgChart1"/>
    <dgm:cxn modelId="{01D321D9-4707-4544-A3AF-39699DE9365A}" type="presParOf" srcId="{6B8AA3FA-B8CC-46F0-8844-B2393B09F899}" destId="{8AC1D52D-4ED6-4AF6-B1D7-264C69DCCB23}" srcOrd="0" destOrd="0" presId="urn:microsoft.com/office/officeart/2005/8/layout/orgChart1"/>
    <dgm:cxn modelId="{1A60C9B3-C42C-4AC8-AA8A-200191203B5C}" type="presParOf" srcId="{8AC1D52D-4ED6-4AF6-B1D7-264C69DCCB23}" destId="{CA4327C9-6F7A-4D71-96CF-E46C5A3CA94C}" srcOrd="0" destOrd="0" presId="urn:microsoft.com/office/officeart/2005/8/layout/orgChart1"/>
    <dgm:cxn modelId="{F101B915-B8A8-4BD3-A25A-59FDE2B55FFA}" type="presParOf" srcId="{8AC1D52D-4ED6-4AF6-B1D7-264C69DCCB23}" destId="{6EA6A629-C01F-4CD0-B731-E439E700EE65}" srcOrd="1" destOrd="0" presId="urn:microsoft.com/office/officeart/2005/8/layout/orgChart1"/>
    <dgm:cxn modelId="{A258EAD0-F956-4922-A015-FE0980F1480A}" type="presParOf" srcId="{6B8AA3FA-B8CC-46F0-8844-B2393B09F899}" destId="{82CFBC58-F0A9-4F4D-8A78-EBDD49974836}" srcOrd="1" destOrd="0" presId="urn:microsoft.com/office/officeart/2005/8/layout/orgChart1"/>
    <dgm:cxn modelId="{032EE9C4-613A-4E1B-BEE7-0E4C5A488A29}" type="presParOf" srcId="{6B8AA3FA-B8CC-46F0-8844-B2393B09F899}" destId="{483AE8EC-3317-4E42-9553-5E3BEEC6EE7F}" srcOrd="2" destOrd="0" presId="urn:microsoft.com/office/officeart/2005/8/layout/orgChart1"/>
    <dgm:cxn modelId="{377FB36D-38B7-4FDF-9BF6-BDADBB9C23A6}" type="presParOf" srcId="{1B1C3A5F-7AE4-43BF-85E9-6C6DABC2564C}" destId="{5AA9AFA0-FBA2-40A2-AD1C-78834D527A62}" srcOrd="2" destOrd="0" presId="urn:microsoft.com/office/officeart/2005/8/layout/orgChart1"/>
    <dgm:cxn modelId="{71946950-005F-4259-BA84-A7CCA6CABE28}" type="presParOf" srcId="{17E73C1D-ADC3-4406-A046-18437696432B}" destId="{ADFC9B3D-FC50-4598-AFB7-E1C4D48A534C}" srcOrd="4" destOrd="0" presId="urn:microsoft.com/office/officeart/2005/8/layout/orgChart1"/>
    <dgm:cxn modelId="{33594721-411E-4798-AA25-C03FCF5BBD1F}" type="presParOf" srcId="{17E73C1D-ADC3-4406-A046-18437696432B}" destId="{44499C69-F5C7-4B8B-957A-75BD2543E658}" srcOrd="5" destOrd="0" presId="urn:microsoft.com/office/officeart/2005/8/layout/orgChart1"/>
    <dgm:cxn modelId="{232EE8DC-FC70-422C-87D1-00CE920459DB}" type="presParOf" srcId="{44499C69-F5C7-4B8B-957A-75BD2543E658}" destId="{6F59F561-E86A-4CA5-96B9-D61BEB282F38}" srcOrd="0" destOrd="0" presId="urn:microsoft.com/office/officeart/2005/8/layout/orgChart1"/>
    <dgm:cxn modelId="{3CB26CFF-1F53-4632-8820-F0F2B5EA9D62}" type="presParOf" srcId="{6F59F561-E86A-4CA5-96B9-D61BEB282F38}" destId="{CBA6D63D-B9A2-40CB-A9F2-06FCFEBA6AA0}" srcOrd="0" destOrd="0" presId="urn:microsoft.com/office/officeart/2005/8/layout/orgChart1"/>
    <dgm:cxn modelId="{E780FC24-07D6-4846-91C5-060C924DC8E9}" type="presParOf" srcId="{6F59F561-E86A-4CA5-96B9-D61BEB282F38}" destId="{B669834C-E0F4-4180-9F51-6D469543ECB5}" srcOrd="1" destOrd="0" presId="urn:microsoft.com/office/officeart/2005/8/layout/orgChart1"/>
    <dgm:cxn modelId="{7F8D1E91-8413-4AB9-982E-23EB8F0B0647}" type="presParOf" srcId="{44499C69-F5C7-4B8B-957A-75BD2543E658}" destId="{59FC85FC-9395-4AC5-B685-82A8A6756EED}" srcOrd="1" destOrd="0" presId="urn:microsoft.com/office/officeart/2005/8/layout/orgChart1"/>
    <dgm:cxn modelId="{B80D8E6D-D3B9-437A-9332-DC183410C27F}" type="presParOf" srcId="{59FC85FC-9395-4AC5-B685-82A8A6756EED}" destId="{E78D3C49-5215-4D95-A5F6-63714F02DADE}" srcOrd="0" destOrd="0" presId="urn:microsoft.com/office/officeart/2005/8/layout/orgChart1"/>
    <dgm:cxn modelId="{DFB9CD61-C824-499E-AE7A-3E16CC66F83B}" type="presParOf" srcId="{59FC85FC-9395-4AC5-B685-82A8A6756EED}" destId="{9BAA09F9-F572-4EAF-B9CC-C1B2A34EB719}" srcOrd="1" destOrd="0" presId="urn:microsoft.com/office/officeart/2005/8/layout/orgChart1"/>
    <dgm:cxn modelId="{14A2F24E-FE4E-46A5-9CFA-EF563F17A77C}" type="presParOf" srcId="{9BAA09F9-F572-4EAF-B9CC-C1B2A34EB719}" destId="{06D2535F-432B-40A2-A01F-47E779E4DB04}" srcOrd="0" destOrd="0" presId="urn:microsoft.com/office/officeart/2005/8/layout/orgChart1"/>
    <dgm:cxn modelId="{4A707728-FDBF-44F4-9F5D-0EB5110483BA}" type="presParOf" srcId="{06D2535F-432B-40A2-A01F-47E779E4DB04}" destId="{B85D250B-E546-4DBB-8E57-A072F2B7CD10}" srcOrd="0" destOrd="0" presId="urn:microsoft.com/office/officeart/2005/8/layout/orgChart1"/>
    <dgm:cxn modelId="{11110CA4-266D-4C81-A2D3-2C7685EB4935}" type="presParOf" srcId="{06D2535F-432B-40A2-A01F-47E779E4DB04}" destId="{8F56DC04-C305-4873-91BB-1D44276FA491}" srcOrd="1" destOrd="0" presId="urn:microsoft.com/office/officeart/2005/8/layout/orgChart1"/>
    <dgm:cxn modelId="{17FBD4F4-B4C7-48FA-8E43-BD39C5353ABA}" type="presParOf" srcId="{9BAA09F9-F572-4EAF-B9CC-C1B2A34EB719}" destId="{041A0733-1504-4050-9666-1A963282AE36}" srcOrd="1" destOrd="0" presId="urn:microsoft.com/office/officeart/2005/8/layout/orgChart1"/>
    <dgm:cxn modelId="{0705B55F-BC44-4E9F-9100-C879AC00237E}" type="presParOf" srcId="{9BAA09F9-F572-4EAF-B9CC-C1B2A34EB719}" destId="{3985C5EE-6E8E-402F-8855-39899B2865D0}" srcOrd="2" destOrd="0" presId="urn:microsoft.com/office/officeart/2005/8/layout/orgChart1"/>
    <dgm:cxn modelId="{BA10AF97-1E3F-4410-86AA-A5DCF6750BEF}" type="presParOf" srcId="{44499C69-F5C7-4B8B-957A-75BD2543E658}" destId="{ED2E9291-446A-4E0D-840A-270A60383097}" srcOrd="2" destOrd="0" presId="urn:microsoft.com/office/officeart/2005/8/layout/orgChart1"/>
    <dgm:cxn modelId="{ED50EE38-DB05-4F90-9B91-460AE1AA27A1}" type="presParOf" srcId="{8EA8453E-D57F-4305-94B8-86727F7D45BE}" destId="{3382958C-7BFE-42A2-A9F0-3A6FA85086DB}" srcOrd="2" destOrd="0" presId="urn:microsoft.com/office/officeart/2005/8/layout/orgChart1"/>
    <dgm:cxn modelId="{2B576D71-6EE0-4464-A469-DC69EED80E0D}" type="presParOf" srcId="{3D5D0EB1-2F97-49D9-8A29-28EAA23D6430}" destId="{BABBC968-3FFC-47B2-85E0-43E18CC549DB}" srcOrd="1" destOrd="0" presId="urn:microsoft.com/office/officeart/2005/8/layout/orgChart1"/>
    <dgm:cxn modelId="{0690BC74-EFE6-47EE-8CB5-6DE8DFC225D2}" type="presParOf" srcId="{BABBC968-3FFC-47B2-85E0-43E18CC549DB}" destId="{6F4EC1EB-A668-4343-BAB3-C9550650B118}" srcOrd="0" destOrd="0" presId="urn:microsoft.com/office/officeart/2005/8/layout/orgChart1"/>
    <dgm:cxn modelId="{036E1D23-399E-4266-868D-064E749B762D}" type="presParOf" srcId="{6F4EC1EB-A668-4343-BAB3-C9550650B118}" destId="{EDE8601A-10EF-4586-AF13-86D73E3BDE08}" srcOrd="0" destOrd="0" presId="urn:microsoft.com/office/officeart/2005/8/layout/orgChart1"/>
    <dgm:cxn modelId="{4F920838-7EAB-455C-B3D0-1B21CD9C7417}" type="presParOf" srcId="{6F4EC1EB-A668-4343-BAB3-C9550650B118}" destId="{EE54F57C-D9A4-45E7-B83B-10F5E960AD9F}" srcOrd="1" destOrd="0" presId="urn:microsoft.com/office/officeart/2005/8/layout/orgChart1"/>
    <dgm:cxn modelId="{D5DF9945-DA1D-40EC-8AD7-39AF6659C17C}" type="presParOf" srcId="{BABBC968-3FFC-47B2-85E0-43E18CC549DB}" destId="{77D95586-5968-45A9-959A-916AF7F82749}" srcOrd="1" destOrd="0" presId="urn:microsoft.com/office/officeart/2005/8/layout/orgChart1"/>
    <dgm:cxn modelId="{3336F61D-2DAC-45E1-A8AB-44204DD8682F}" type="presParOf" srcId="{77D95586-5968-45A9-959A-916AF7F82749}" destId="{C8FFE869-B5F8-46CE-A07F-B4619D3F7805}" srcOrd="0" destOrd="0" presId="urn:microsoft.com/office/officeart/2005/8/layout/orgChart1"/>
    <dgm:cxn modelId="{DE6CBC41-371B-46C4-B7C0-596DA70795C5}" type="presParOf" srcId="{77D95586-5968-45A9-959A-916AF7F82749}" destId="{639932A6-4E70-45A1-8A8D-3841CEE29386}" srcOrd="1" destOrd="0" presId="urn:microsoft.com/office/officeart/2005/8/layout/orgChart1"/>
    <dgm:cxn modelId="{9226E1C3-98BA-47DC-B771-3F4E4F85B8A2}" type="presParOf" srcId="{639932A6-4E70-45A1-8A8D-3841CEE29386}" destId="{2C2DFB9A-AC3E-470D-8539-633EDCDFC695}" srcOrd="0" destOrd="0" presId="urn:microsoft.com/office/officeart/2005/8/layout/orgChart1"/>
    <dgm:cxn modelId="{F9591E00-08B4-482C-9C88-50E5D8E1E1B5}" type="presParOf" srcId="{2C2DFB9A-AC3E-470D-8539-633EDCDFC695}" destId="{92ACD6A1-AF56-4287-B21A-FB88EAAA7C44}" srcOrd="0" destOrd="0" presId="urn:microsoft.com/office/officeart/2005/8/layout/orgChart1"/>
    <dgm:cxn modelId="{F8E6DE04-179E-443D-AFE8-1C69FC1A2E09}" type="presParOf" srcId="{2C2DFB9A-AC3E-470D-8539-633EDCDFC695}" destId="{75EC5662-7FFF-4B6B-91DD-79F1DC174CAA}" srcOrd="1" destOrd="0" presId="urn:microsoft.com/office/officeart/2005/8/layout/orgChart1"/>
    <dgm:cxn modelId="{9985F9D3-83B2-4585-812A-5885FEF74439}" type="presParOf" srcId="{639932A6-4E70-45A1-8A8D-3841CEE29386}" destId="{7453838F-12A2-4607-AD44-CDC4B7C2C34D}" srcOrd="1" destOrd="0" presId="urn:microsoft.com/office/officeart/2005/8/layout/orgChart1"/>
    <dgm:cxn modelId="{506C9111-9A53-4B36-ABF6-6879EBF70350}" type="presParOf" srcId="{7453838F-12A2-4607-AD44-CDC4B7C2C34D}" destId="{A57CE88B-B475-4F07-B469-9C858018A186}" srcOrd="0" destOrd="0" presId="urn:microsoft.com/office/officeart/2005/8/layout/orgChart1"/>
    <dgm:cxn modelId="{9B5E8F5C-432C-401E-A7E0-8948A42CC954}" type="presParOf" srcId="{7453838F-12A2-4607-AD44-CDC4B7C2C34D}" destId="{5A078234-2B00-4EE4-96C2-3D7A167B6F58}" srcOrd="1" destOrd="0" presId="urn:microsoft.com/office/officeart/2005/8/layout/orgChart1"/>
    <dgm:cxn modelId="{FDD35D83-810F-4360-8BA4-3B4D12742115}" type="presParOf" srcId="{5A078234-2B00-4EE4-96C2-3D7A167B6F58}" destId="{F1346D33-5786-43FA-8D06-4484F9F154E8}" srcOrd="0" destOrd="0" presId="urn:microsoft.com/office/officeart/2005/8/layout/orgChart1"/>
    <dgm:cxn modelId="{76429F07-0D5E-4A4E-B04A-EAF01D3147BF}" type="presParOf" srcId="{F1346D33-5786-43FA-8D06-4484F9F154E8}" destId="{B8FCC652-BEAB-477C-B66E-4E8769E0F02B}" srcOrd="0" destOrd="0" presId="urn:microsoft.com/office/officeart/2005/8/layout/orgChart1"/>
    <dgm:cxn modelId="{D4DFDA58-F7E7-4ABC-B0BA-6C8AC0736788}" type="presParOf" srcId="{F1346D33-5786-43FA-8D06-4484F9F154E8}" destId="{852C62BF-5F39-4D76-A586-8109AB6F52A5}" srcOrd="1" destOrd="0" presId="urn:microsoft.com/office/officeart/2005/8/layout/orgChart1"/>
    <dgm:cxn modelId="{403C4CCE-7620-4946-92EA-C4113E84E712}" type="presParOf" srcId="{5A078234-2B00-4EE4-96C2-3D7A167B6F58}" destId="{65F0ACD8-0945-4A31-A150-8BA7E3B82920}" srcOrd="1" destOrd="0" presId="urn:microsoft.com/office/officeart/2005/8/layout/orgChart1"/>
    <dgm:cxn modelId="{EDC0D6BC-D7A0-4395-9476-7516FCB2E151}" type="presParOf" srcId="{5A078234-2B00-4EE4-96C2-3D7A167B6F58}" destId="{6666D549-56FE-4B48-9AF5-7832E4E203B0}" srcOrd="2" destOrd="0" presId="urn:microsoft.com/office/officeart/2005/8/layout/orgChart1"/>
    <dgm:cxn modelId="{A999A1F6-5F5E-4F69-AD94-E64C2B5C9906}" type="presParOf" srcId="{7453838F-12A2-4607-AD44-CDC4B7C2C34D}" destId="{4EDD9E4C-DB0E-43F7-A779-95E8DE362324}" srcOrd="2" destOrd="0" presId="urn:microsoft.com/office/officeart/2005/8/layout/orgChart1"/>
    <dgm:cxn modelId="{EBB849B9-5935-44E1-8793-F0615E7AD581}" type="presParOf" srcId="{7453838F-12A2-4607-AD44-CDC4B7C2C34D}" destId="{5C20D200-2BB3-49F4-9AA6-B0EA8DAD3A10}" srcOrd="3" destOrd="0" presId="urn:microsoft.com/office/officeart/2005/8/layout/orgChart1"/>
    <dgm:cxn modelId="{8CF752DA-B5C9-4CBD-A2EE-4A9EE423534A}" type="presParOf" srcId="{5C20D200-2BB3-49F4-9AA6-B0EA8DAD3A10}" destId="{DDDB8690-19F3-48DE-8B0C-E87FC109C0C3}" srcOrd="0" destOrd="0" presId="urn:microsoft.com/office/officeart/2005/8/layout/orgChart1"/>
    <dgm:cxn modelId="{A4750AC5-449A-456E-92DA-E72CF9E88162}" type="presParOf" srcId="{DDDB8690-19F3-48DE-8B0C-E87FC109C0C3}" destId="{3858465A-A179-403F-AC42-958A75742892}" srcOrd="0" destOrd="0" presId="urn:microsoft.com/office/officeart/2005/8/layout/orgChart1"/>
    <dgm:cxn modelId="{1A59A764-AE30-4724-9A5F-443AF100ABDD}" type="presParOf" srcId="{DDDB8690-19F3-48DE-8B0C-E87FC109C0C3}" destId="{5FB09B93-0A03-41D8-AD07-CFF923FF1671}" srcOrd="1" destOrd="0" presId="urn:microsoft.com/office/officeart/2005/8/layout/orgChart1"/>
    <dgm:cxn modelId="{B104F8F2-708F-450E-A5F2-5722F7124681}" type="presParOf" srcId="{5C20D200-2BB3-49F4-9AA6-B0EA8DAD3A10}" destId="{7A1C0710-6C2B-4150-AEE6-0C061C8BA533}" srcOrd="1" destOrd="0" presId="urn:microsoft.com/office/officeart/2005/8/layout/orgChart1"/>
    <dgm:cxn modelId="{1C17EB42-6A35-47E2-A050-8A49CBF54BB2}" type="presParOf" srcId="{5C20D200-2BB3-49F4-9AA6-B0EA8DAD3A10}" destId="{A35C80DC-ACC3-4E42-B0D0-33F66B80E12F}" srcOrd="2" destOrd="0" presId="urn:microsoft.com/office/officeart/2005/8/layout/orgChart1"/>
    <dgm:cxn modelId="{7FF5189F-0C26-43DF-9DB6-665A341BEE84}" type="presParOf" srcId="{639932A6-4E70-45A1-8A8D-3841CEE29386}" destId="{888A3B70-8C32-4730-AF0D-F50463CA254E}" srcOrd="2" destOrd="0" presId="urn:microsoft.com/office/officeart/2005/8/layout/orgChart1"/>
    <dgm:cxn modelId="{92DD1794-40FA-4D56-97E4-0CD1F01A90D6}" type="presParOf" srcId="{77D95586-5968-45A9-959A-916AF7F82749}" destId="{89FB0AE6-FBCD-4420-9C29-F90EC2250497}" srcOrd="2" destOrd="0" presId="urn:microsoft.com/office/officeart/2005/8/layout/orgChart1"/>
    <dgm:cxn modelId="{769B21E5-3FFA-4C8E-B83E-D6673911E0FE}" type="presParOf" srcId="{77D95586-5968-45A9-959A-916AF7F82749}" destId="{3A1530B1-C392-4D85-BE6B-80D4ADDC8546}" srcOrd="3" destOrd="0" presId="urn:microsoft.com/office/officeart/2005/8/layout/orgChart1"/>
    <dgm:cxn modelId="{8552F4EE-B052-4E4F-B129-E843432605AF}" type="presParOf" srcId="{3A1530B1-C392-4D85-BE6B-80D4ADDC8546}" destId="{D5BC24CC-80D0-4C39-93B6-C4BDBC3DDD53}" srcOrd="0" destOrd="0" presId="urn:microsoft.com/office/officeart/2005/8/layout/orgChart1"/>
    <dgm:cxn modelId="{56D46B9B-D9F1-4CAD-98B0-91E7154256F4}" type="presParOf" srcId="{D5BC24CC-80D0-4C39-93B6-C4BDBC3DDD53}" destId="{9A23BDA7-17D0-443A-AB63-7C44F74A77BC}" srcOrd="0" destOrd="0" presId="urn:microsoft.com/office/officeart/2005/8/layout/orgChart1"/>
    <dgm:cxn modelId="{757325F3-8893-4A4E-B76B-DF08A9CF93C3}" type="presParOf" srcId="{D5BC24CC-80D0-4C39-93B6-C4BDBC3DDD53}" destId="{A9350FB4-32C6-4CE7-AC4A-46FAF4641F98}" srcOrd="1" destOrd="0" presId="urn:microsoft.com/office/officeart/2005/8/layout/orgChart1"/>
    <dgm:cxn modelId="{37AEFFFD-CB5E-4B3C-A225-8BF978CE91E2}" type="presParOf" srcId="{3A1530B1-C392-4D85-BE6B-80D4ADDC8546}" destId="{DC172075-7679-44C9-9996-3F1D141F17A6}" srcOrd="1" destOrd="0" presId="urn:microsoft.com/office/officeart/2005/8/layout/orgChart1"/>
    <dgm:cxn modelId="{26807F5F-7830-4944-89DE-0D40F755892A}" type="presParOf" srcId="{DC172075-7679-44C9-9996-3F1D141F17A6}" destId="{353D62DB-D299-4F26-9966-CB36F727A354}" srcOrd="0" destOrd="0" presId="urn:microsoft.com/office/officeart/2005/8/layout/orgChart1"/>
    <dgm:cxn modelId="{9E951257-D533-4BEC-B129-0C1E95F6B3B1}" type="presParOf" srcId="{DC172075-7679-44C9-9996-3F1D141F17A6}" destId="{3CE9D3F6-2F14-41AD-BA10-918B7409B752}" srcOrd="1" destOrd="0" presId="urn:microsoft.com/office/officeart/2005/8/layout/orgChart1"/>
    <dgm:cxn modelId="{AEA6AD90-79E7-4DD6-AE9F-0D32B34977A7}" type="presParOf" srcId="{3CE9D3F6-2F14-41AD-BA10-918B7409B752}" destId="{0AD6DB09-0CDA-45F9-9FEC-99A8B313A3BD}" srcOrd="0" destOrd="0" presId="urn:microsoft.com/office/officeart/2005/8/layout/orgChart1"/>
    <dgm:cxn modelId="{74EE1529-1948-47C1-A7EC-39462895EF45}" type="presParOf" srcId="{0AD6DB09-0CDA-45F9-9FEC-99A8B313A3BD}" destId="{9F41CBC1-4A13-47AF-9CB3-4550565951C6}" srcOrd="0" destOrd="0" presId="urn:microsoft.com/office/officeart/2005/8/layout/orgChart1"/>
    <dgm:cxn modelId="{2103D073-A9DB-4953-8846-0782EBCE9735}" type="presParOf" srcId="{0AD6DB09-0CDA-45F9-9FEC-99A8B313A3BD}" destId="{7EBAA2DC-D66E-427B-A176-5190A150B1C3}" srcOrd="1" destOrd="0" presId="urn:microsoft.com/office/officeart/2005/8/layout/orgChart1"/>
    <dgm:cxn modelId="{D52E5DA4-2243-4F7A-A9FD-DD3AE5E17086}" type="presParOf" srcId="{3CE9D3F6-2F14-41AD-BA10-918B7409B752}" destId="{F92D4AD7-CE3B-4AF2-81BA-E94646C57D86}" srcOrd="1" destOrd="0" presId="urn:microsoft.com/office/officeart/2005/8/layout/orgChart1"/>
    <dgm:cxn modelId="{88021216-EECC-42E6-97AC-640AFA3D6AD4}" type="presParOf" srcId="{F92D4AD7-CE3B-4AF2-81BA-E94646C57D86}" destId="{98DAE012-2305-454C-AC95-B38AD4B7C0AE}" srcOrd="0" destOrd="0" presId="urn:microsoft.com/office/officeart/2005/8/layout/orgChart1"/>
    <dgm:cxn modelId="{12C4B616-CA69-4D00-A686-462147B11DB3}" type="presParOf" srcId="{F92D4AD7-CE3B-4AF2-81BA-E94646C57D86}" destId="{6CC38C64-1A65-4DC8-AE52-27C728D53D07}" srcOrd="1" destOrd="0" presId="urn:microsoft.com/office/officeart/2005/8/layout/orgChart1"/>
    <dgm:cxn modelId="{2C018A0E-8B7A-4854-AC8F-800448A97E6B}" type="presParOf" srcId="{6CC38C64-1A65-4DC8-AE52-27C728D53D07}" destId="{2FE3F834-E685-40F6-B7CB-33D5C2FA4D6A}" srcOrd="0" destOrd="0" presId="urn:microsoft.com/office/officeart/2005/8/layout/orgChart1"/>
    <dgm:cxn modelId="{7D3851E3-4896-43CD-A6A1-3D757B117718}" type="presParOf" srcId="{2FE3F834-E685-40F6-B7CB-33D5C2FA4D6A}" destId="{AEFF42A9-5AF6-4A9D-A9FE-9DD938B86812}" srcOrd="0" destOrd="0" presId="urn:microsoft.com/office/officeart/2005/8/layout/orgChart1"/>
    <dgm:cxn modelId="{AB8ABD93-18F5-42D2-9705-6DF365557F88}" type="presParOf" srcId="{2FE3F834-E685-40F6-B7CB-33D5C2FA4D6A}" destId="{E564FFFE-368F-4198-A64C-3E55C44ED7AE}" srcOrd="1" destOrd="0" presId="urn:microsoft.com/office/officeart/2005/8/layout/orgChart1"/>
    <dgm:cxn modelId="{903768F6-0011-4DFB-88D9-4F39B7F761C8}" type="presParOf" srcId="{6CC38C64-1A65-4DC8-AE52-27C728D53D07}" destId="{56E80642-9B67-412A-A0AA-2C7551667C39}" srcOrd="1" destOrd="0" presId="urn:microsoft.com/office/officeart/2005/8/layout/orgChart1"/>
    <dgm:cxn modelId="{3E6A4884-B0EA-4409-B0F3-100B68298EE4}" type="presParOf" srcId="{6CC38C64-1A65-4DC8-AE52-27C728D53D07}" destId="{4D467FBA-3214-463F-BA08-38D6A045BF25}" srcOrd="2" destOrd="0" presId="urn:microsoft.com/office/officeart/2005/8/layout/orgChart1"/>
    <dgm:cxn modelId="{ABA7500E-772D-413D-9F35-09BD996B7BAC}" type="presParOf" srcId="{3CE9D3F6-2F14-41AD-BA10-918B7409B752}" destId="{77FB8AE9-CAD8-45F6-995C-3C9125D441FE}" srcOrd="2" destOrd="0" presId="urn:microsoft.com/office/officeart/2005/8/layout/orgChart1"/>
    <dgm:cxn modelId="{31DA009E-C764-4D16-AD0C-675C05599868}" type="presParOf" srcId="{DC172075-7679-44C9-9996-3F1D141F17A6}" destId="{0FFD78AB-A119-4CE6-A680-9792A8B7B4C9}" srcOrd="2" destOrd="0" presId="urn:microsoft.com/office/officeart/2005/8/layout/orgChart1"/>
    <dgm:cxn modelId="{094B1164-AD50-4124-AE61-90C8446B215D}" type="presParOf" srcId="{DC172075-7679-44C9-9996-3F1D141F17A6}" destId="{888AE36B-10CC-4B92-8A17-7D2696375151}" srcOrd="3" destOrd="0" presId="urn:microsoft.com/office/officeart/2005/8/layout/orgChart1"/>
    <dgm:cxn modelId="{4BA0D0E6-2B47-48DC-8C29-7F9728D98E09}" type="presParOf" srcId="{888AE36B-10CC-4B92-8A17-7D2696375151}" destId="{31C20A2A-0D24-494A-8E4F-A9F29CDABF31}" srcOrd="0" destOrd="0" presId="urn:microsoft.com/office/officeart/2005/8/layout/orgChart1"/>
    <dgm:cxn modelId="{7D8214C0-B4D2-4386-8FAC-1EA16A857C5A}" type="presParOf" srcId="{31C20A2A-0D24-494A-8E4F-A9F29CDABF31}" destId="{F58B36B5-5B30-4489-B0AC-1793E3AE559A}" srcOrd="0" destOrd="0" presId="urn:microsoft.com/office/officeart/2005/8/layout/orgChart1"/>
    <dgm:cxn modelId="{52497495-63BD-4272-B341-996AE94C3098}" type="presParOf" srcId="{31C20A2A-0D24-494A-8E4F-A9F29CDABF31}" destId="{C24A388E-A1F6-46D7-803F-1EA7C7B5A93C}" srcOrd="1" destOrd="0" presId="urn:microsoft.com/office/officeart/2005/8/layout/orgChart1"/>
    <dgm:cxn modelId="{9F0C6F2B-1C2D-4B5C-BE78-84F37E20A99B}" type="presParOf" srcId="{888AE36B-10CC-4B92-8A17-7D2696375151}" destId="{727786C3-35E3-4683-B544-DFA9D2B90FD5}" srcOrd="1" destOrd="0" presId="urn:microsoft.com/office/officeart/2005/8/layout/orgChart1"/>
    <dgm:cxn modelId="{BBFBE00C-E0AB-40A9-9635-489B4F55531C}" type="presParOf" srcId="{888AE36B-10CC-4B92-8A17-7D2696375151}" destId="{3DBB7EF6-5FD5-4BD6-9EBB-50A1D7C3A3FF}" srcOrd="2" destOrd="0" presId="urn:microsoft.com/office/officeart/2005/8/layout/orgChart1"/>
    <dgm:cxn modelId="{5673F418-E381-45BF-B4DA-C3DE99485301}" type="presParOf" srcId="{DC172075-7679-44C9-9996-3F1D141F17A6}" destId="{947EE988-8B7A-423C-BE84-BFB75A5691B5}" srcOrd="4" destOrd="0" presId="urn:microsoft.com/office/officeart/2005/8/layout/orgChart1"/>
    <dgm:cxn modelId="{0518FEA9-70E0-49FC-BF4B-B4C28484981B}" type="presParOf" srcId="{DC172075-7679-44C9-9996-3F1D141F17A6}" destId="{43A1EE9C-6E5F-4102-97EE-27978C67A460}" srcOrd="5" destOrd="0" presId="urn:microsoft.com/office/officeart/2005/8/layout/orgChart1"/>
    <dgm:cxn modelId="{3EF703D5-A52D-44C4-9AD0-12A5AEFC7F05}" type="presParOf" srcId="{43A1EE9C-6E5F-4102-97EE-27978C67A460}" destId="{B313779C-C3A3-40B8-B529-3C5AA0C5BCC8}" srcOrd="0" destOrd="0" presId="urn:microsoft.com/office/officeart/2005/8/layout/orgChart1"/>
    <dgm:cxn modelId="{28F519C7-22A4-4FE3-B2AB-09B9626FD5A8}" type="presParOf" srcId="{B313779C-C3A3-40B8-B529-3C5AA0C5BCC8}" destId="{D985749E-7DE0-456C-809F-279F7ACFBA68}" srcOrd="0" destOrd="0" presId="urn:microsoft.com/office/officeart/2005/8/layout/orgChart1"/>
    <dgm:cxn modelId="{01E3BFBD-F439-44FF-A2A3-813C289535B4}" type="presParOf" srcId="{B313779C-C3A3-40B8-B529-3C5AA0C5BCC8}" destId="{40AFBF56-A941-4119-B4E6-E13C423DD6CE}" srcOrd="1" destOrd="0" presId="urn:microsoft.com/office/officeart/2005/8/layout/orgChart1"/>
    <dgm:cxn modelId="{F2CBE088-4729-48A6-A0D2-8FD0CBE07432}" type="presParOf" srcId="{43A1EE9C-6E5F-4102-97EE-27978C67A460}" destId="{1862DC48-DDFA-455A-99D7-288B306C0BFA}" srcOrd="1" destOrd="0" presId="urn:microsoft.com/office/officeart/2005/8/layout/orgChart1"/>
    <dgm:cxn modelId="{62B0CF7D-36A7-43DC-A001-5F0A884F80E9}" type="presParOf" srcId="{43A1EE9C-6E5F-4102-97EE-27978C67A460}" destId="{D4D0DC7D-C78C-43A5-86F1-A6F755876A87}" srcOrd="2" destOrd="0" presId="urn:microsoft.com/office/officeart/2005/8/layout/orgChart1"/>
    <dgm:cxn modelId="{DC1C2539-6407-4D04-ABFE-A57E0F52FB9F}" type="presParOf" srcId="{DC172075-7679-44C9-9996-3F1D141F17A6}" destId="{7149E385-ECC1-40C4-81E5-D44F83A7A3AA}" srcOrd="6" destOrd="0" presId="urn:microsoft.com/office/officeart/2005/8/layout/orgChart1"/>
    <dgm:cxn modelId="{BA488EC9-D2D6-4AD0-BCF6-CB16754C4CD1}" type="presParOf" srcId="{DC172075-7679-44C9-9996-3F1D141F17A6}" destId="{51190545-0C85-4892-97D6-A6D8D7475BE5}" srcOrd="7" destOrd="0" presId="urn:microsoft.com/office/officeart/2005/8/layout/orgChart1"/>
    <dgm:cxn modelId="{3D87534C-025D-4324-AB1F-C96B82B4DF97}" type="presParOf" srcId="{51190545-0C85-4892-97D6-A6D8D7475BE5}" destId="{CF33B3D4-7576-4323-A632-74BE9D7120E0}" srcOrd="0" destOrd="0" presId="urn:microsoft.com/office/officeart/2005/8/layout/orgChart1"/>
    <dgm:cxn modelId="{C447EB66-3EA7-4BDC-8E76-2F2ED03A7227}" type="presParOf" srcId="{CF33B3D4-7576-4323-A632-74BE9D7120E0}" destId="{9985EF21-5A06-490F-9116-4CD95F06261A}" srcOrd="0" destOrd="0" presId="urn:microsoft.com/office/officeart/2005/8/layout/orgChart1"/>
    <dgm:cxn modelId="{75B96DC7-DACC-457F-9A5B-1E089B553969}" type="presParOf" srcId="{CF33B3D4-7576-4323-A632-74BE9D7120E0}" destId="{8FC33937-EDD7-4A36-8A6A-53DCF4836C13}" srcOrd="1" destOrd="0" presId="urn:microsoft.com/office/officeart/2005/8/layout/orgChart1"/>
    <dgm:cxn modelId="{ACFB22DE-6F8E-4D75-A5CB-C38D9DCA816F}" type="presParOf" srcId="{51190545-0C85-4892-97D6-A6D8D7475BE5}" destId="{32D7C842-24AD-465E-A574-C279A89E3506}" srcOrd="1" destOrd="0" presId="urn:microsoft.com/office/officeart/2005/8/layout/orgChart1"/>
    <dgm:cxn modelId="{CFD754B6-7C85-4EB6-9920-3D88EAEFE681}" type="presParOf" srcId="{51190545-0C85-4892-97D6-A6D8D7475BE5}" destId="{076A251D-763F-427D-97D4-48FF7BDDED24}" srcOrd="2" destOrd="0" presId="urn:microsoft.com/office/officeart/2005/8/layout/orgChart1"/>
    <dgm:cxn modelId="{6308CF30-DA08-496F-8C18-A2DC5AD3BA87}" type="presParOf" srcId="{3A1530B1-C392-4D85-BE6B-80D4ADDC8546}" destId="{F3972BE3-E5F3-43B4-BE46-A959C7E58FEA}" srcOrd="2" destOrd="0" presId="urn:microsoft.com/office/officeart/2005/8/layout/orgChart1"/>
    <dgm:cxn modelId="{1EB2C1C1-5F7C-4F3A-ADE8-E94194135461}" type="presParOf" srcId="{BABBC968-3FFC-47B2-85E0-43E18CC549DB}" destId="{BCAAB7BD-AD21-4880-AE19-A5D1589135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0DAA93-9694-48A2-817D-896EFAB9316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952E44E-FC77-401B-8A59-503BE2A367E1}">
      <dgm:prSet phldrT="[Szöveg]"/>
      <dgm:spPr>
        <a:solidFill>
          <a:srgbClr val="C00000"/>
        </a:solidFill>
      </dgm:spPr>
      <dgm:t>
        <a:bodyPr/>
        <a:lstStyle/>
        <a:p>
          <a:r>
            <a:rPr lang="hu-HU" b="1" dirty="0" smtClean="0"/>
            <a:t>Lojális együtt- működés</a:t>
          </a:r>
          <a:endParaRPr lang="hu-HU" b="1" dirty="0"/>
        </a:p>
      </dgm:t>
    </dgm:pt>
    <dgm:pt modelId="{39A73635-1D18-4A61-9F80-6AC85A474E50}" type="parTrans" cxnId="{0FFDDE6F-052D-473C-AE61-AFF2790C4B6A}">
      <dgm:prSet/>
      <dgm:spPr/>
      <dgm:t>
        <a:bodyPr/>
        <a:lstStyle/>
        <a:p>
          <a:endParaRPr lang="hu-HU"/>
        </a:p>
      </dgm:t>
    </dgm:pt>
    <dgm:pt modelId="{FD23055F-ED12-4DC1-9E25-7BC324351E99}" type="sibTrans" cxnId="{0FFDDE6F-052D-473C-AE61-AFF2790C4B6A}">
      <dgm:prSet/>
      <dgm:spPr/>
      <dgm:t>
        <a:bodyPr/>
        <a:lstStyle/>
        <a:p>
          <a:endParaRPr lang="hu-HU"/>
        </a:p>
      </dgm:t>
    </dgm:pt>
    <dgm:pt modelId="{D086816B-F6D6-47A4-B493-F2B4CDAAE6DF}">
      <dgm:prSet phldrT="[Szöveg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b="1" dirty="0" smtClean="0"/>
            <a:t>Hatáskör-megosztás elve</a:t>
          </a:r>
        </a:p>
      </dgm:t>
    </dgm:pt>
    <dgm:pt modelId="{01F28F1E-4F52-4D0E-8B29-AA53F0131951}" type="parTrans" cxnId="{B4050B77-748E-4D69-B03D-19D3C0A18223}">
      <dgm:prSet/>
      <dgm:spPr>
        <a:solidFill>
          <a:srgbClr val="C00000"/>
        </a:solidFill>
      </dgm:spPr>
      <dgm:t>
        <a:bodyPr/>
        <a:lstStyle/>
        <a:p>
          <a:endParaRPr lang="hu-HU"/>
        </a:p>
      </dgm:t>
    </dgm:pt>
    <dgm:pt modelId="{36F74607-D1FC-4E79-B99B-2622C174A390}" type="sibTrans" cxnId="{B4050B77-748E-4D69-B03D-19D3C0A18223}">
      <dgm:prSet/>
      <dgm:spPr/>
      <dgm:t>
        <a:bodyPr/>
        <a:lstStyle/>
        <a:p>
          <a:endParaRPr lang="hu-HU"/>
        </a:p>
      </dgm:t>
    </dgm:pt>
    <dgm:pt modelId="{D70AF5EA-07E0-4354-9BB9-2FC41630D678}">
      <dgm:prSet phldrT="[Szöveg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b="1" dirty="0" smtClean="0"/>
            <a:t>Szubszidiaritás</a:t>
          </a:r>
          <a:endParaRPr lang="hu-HU" b="1" dirty="0"/>
        </a:p>
      </dgm:t>
    </dgm:pt>
    <dgm:pt modelId="{3CBBFE23-1ED9-4C6B-9898-28E175E38D08}" type="parTrans" cxnId="{B66F2CAF-1067-47EA-BCF0-2C4D6CF60097}">
      <dgm:prSet/>
      <dgm:spPr>
        <a:solidFill>
          <a:srgbClr val="C00000"/>
        </a:solidFill>
      </dgm:spPr>
      <dgm:t>
        <a:bodyPr/>
        <a:lstStyle/>
        <a:p>
          <a:endParaRPr lang="hu-HU"/>
        </a:p>
      </dgm:t>
    </dgm:pt>
    <dgm:pt modelId="{ACEC3E7E-EB73-4BB4-B45C-0B58E42F8B1C}" type="sibTrans" cxnId="{B66F2CAF-1067-47EA-BCF0-2C4D6CF60097}">
      <dgm:prSet/>
      <dgm:spPr/>
      <dgm:t>
        <a:bodyPr/>
        <a:lstStyle/>
        <a:p>
          <a:endParaRPr lang="hu-HU"/>
        </a:p>
      </dgm:t>
    </dgm:pt>
    <dgm:pt modelId="{EC0C53DB-5379-45D6-B578-DCDCEA900EBD}">
      <dgm:prSet phldrT="[Szöveg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b="1" dirty="0" smtClean="0"/>
            <a:t>Arányosság</a:t>
          </a:r>
        </a:p>
        <a:p>
          <a:r>
            <a:rPr lang="hu-HU" b="1" dirty="0" smtClean="0"/>
            <a:t>elve</a:t>
          </a:r>
          <a:endParaRPr lang="hu-HU" b="1" dirty="0"/>
        </a:p>
      </dgm:t>
    </dgm:pt>
    <dgm:pt modelId="{3AF6493A-D5CA-45AD-A363-978F13367D8C}" type="parTrans" cxnId="{F2DB5D05-38FF-4B3C-A215-EA8D9DD8CECA}">
      <dgm:prSet/>
      <dgm:spPr>
        <a:solidFill>
          <a:srgbClr val="C00000"/>
        </a:solidFill>
      </dgm:spPr>
      <dgm:t>
        <a:bodyPr/>
        <a:lstStyle/>
        <a:p>
          <a:endParaRPr lang="hu-HU"/>
        </a:p>
      </dgm:t>
    </dgm:pt>
    <dgm:pt modelId="{C96FB1C5-93CB-4F58-AF15-EC43B5CCD3D7}" type="sibTrans" cxnId="{F2DB5D05-38FF-4B3C-A215-EA8D9DD8CECA}">
      <dgm:prSet/>
      <dgm:spPr/>
      <dgm:t>
        <a:bodyPr/>
        <a:lstStyle/>
        <a:p>
          <a:endParaRPr lang="hu-HU"/>
        </a:p>
      </dgm:t>
    </dgm:pt>
    <dgm:pt modelId="{92DB254B-2227-4885-810B-35AB54C639CE}" type="pres">
      <dgm:prSet presAssocID="{A70DAA93-9694-48A2-817D-896EFAB9316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321E122-40DD-4303-8ABB-C3E699F92A82}" type="pres">
      <dgm:prSet presAssocID="{9952E44E-FC77-401B-8A59-503BE2A367E1}" presName="centerShape" presStyleLbl="node0" presStyleIdx="0" presStyleCnt="1"/>
      <dgm:spPr/>
      <dgm:t>
        <a:bodyPr/>
        <a:lstStyle/>
        <a:p>
          <a:endParaRPr lang="hu-HU"/>
        </a:p>
      </dgm:t>
    </dgm:pt>
    <dgm:pt modelId="{B62CF5F6-7671-4B65-8D0B-9E32E28BD2AF}" type="pres">
      <dgm:prSet presAssocID="{01F28F1E-4F52-4D0E-8B29-AA53F0131951}" presName="parTrans" presStyleLbl="bgSibTrans2D1" presStyleIdx="0" presStyleCnt="3"/>
      <dgm:spPr/>
      <dgm:t>
        <a:bodyPr/>
        <a:lstStyle/>
        <a:p>
          <a:endParaRPr lang="hu-HU"/>
        </a:p>
      </dgm:t>
    </dgm:pt>
    <dgm:pt modelId="{353F1342-06DF-4CCD-8036-B5DF2CD0886F}" type="pres">
      <dgm:prSet presAssocID="{D086816B-F6D6-47A4-B493-F2B4CDAAE6D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6008F51-12CD-44F4-A787-E31F79967F99}" type="pres">
      <dgm:prSet presAssocID="{3CBBFE23-1ED9-4C6B-9898-28E175E38D08}" presName="parTrans" presStyleLbl="bgSibTrans2D1" presStyleIdx="1" presStyleCnt="3"/>
      <dgm:spPr/>
      <dgm:t>
        <a:bodyPr/>
        <a:lstStyle/>
        <a:p>
          <a:endParaRPr lang="hu-HU"/>
        </a:p>
      </dgm:t>
    </dgm:pt>
    <dgm:pt modelId="{B2B3DEE9-6C68-439D-AA48-00EBA9D41493}" type="pres">
      <dgm:prSet presAssocID="{D70AF5EA-07E0-4354-9BB9-2FC41630D67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7052E74-E801-46AF-AA93-BA7FDEB0083F}" type="pres">
      <dgm:prSet presAssocID="{3AF6493A-D5CA-45AD-A363-978F13367D8C}" presName="parTrans" presStyleLbl="bgSibTrans2D1" presStyleIdx="2" presStyleCnt="3"/>
      <dgm:spPr/>
      <dgm:t>
        <a:bodyPr/>
        <a:lstStyle/>
        <a:p>
          <a:endParaRPr lang="hu-HU"/>
        </a:p>
      </dgm:t>
    </dgm:pt>
    <dgm:pt modelId="{29B8E117-027A-4469-9B2C-3C83235C55B2}" type="pres">
      <dgm:prSet presAssocID="{EC0C53DB-5379-45D6-B578-DCDCEA900EBD}" presName="node" presStyleLbl="node1" presStyleIdx="2" presStyleCnt="3" custRadScaleRad="101262" custRadScaleInc="83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FFDDE6F-052D-473C-AE61-AFF2790C4B6A}" srcId="{A70DAA93-9694-48A2-817D-896EFAB9316C}" destId="{9952E44E-FC77-401B-8A59-503BE2A367E1}" srcOrd="0" destOrd="0" parTransId="{39A73635-1D18-4A61-9F80-6AC85A474E50}" sibTransId="{FD23055F-ED12-4DC1-9E25-7BC324351E99}"/>
    <dgm:cxn modelId="{03324794-0CF7-4DC9-8BC3-16EACE384E1C}" type="presOf" srcId="{A70DAA93-9694-48A2-817D-896EFAB9316C}" destId="{92DB254B-2227-4885-810B-35AB54C639CE}" srcOrd="0" destOrd="0" presId="urn:microsoft.com/office/officeart/2005/8/layout/radial4"/>
    <dgm:cxn modelId="{43A40322-0B32-4E91-8EB5-CFEE53BAF880}" type="presOf" srcId="{D086816B-F6D6-47A4-B493-F2B4CDAAE6DF}" destId="{353F1342-06DF-4CCD-8036-B5DF2CD0886F}" srcOrd="0" destOrd="0" presId="urn:microsoft.com/office/officeart/2005/8/layout/radial4"/>
    <dgm:cxn modelId="{108CAEA0-19F3-4209-9B85-86CDBB21FAAB}" type="presOf" srcId="{EC0C53DB-5379-45D6-B578-DCDCEA900EBD}" destId="{29B8E117-027A-4469-9B2C-3C83235C55B2}" srcOrd="0" destOrd="0" presId="urn:microsoft.com/office/officeart/2005/8/layout/radial4"/>
    <dgm:cxn modelId="{19968C8C-BD8C-4038-819E-BCBF22819280}" type="presOf" srcId="{3CBBFE23-1ED9-4C6B-9898-28E175E38D08}" destId="{66008F51-12CD-44F4-A787-E31F79967F99}" srcOrd="0" destOrd="0" presId="urn:microsoft.com/office/officeart/2005/8/layout/radial4"/>
    <dgm:cxn modelId="{7C79DDFD-0A4E-454E-9A5E-618F5373EE43}" type="presOf" srcId="{3AF6493A-D5CA-45AD-A363-978F13367D8C}" destId="{A7052E74-E801-46AF-AA93-BA7FDEB0083F}" srcOrd="0" destOrd="0" presId="urn:microsoft.com/office/officeart/2005/8/layout/radial4"/>
    <dgm:cxn modelId="{74CDDD8D-007B-475A-959D-35D243F1CFCB}" type="presOf" srcId="{9952E44E-FC77-401B-8A59-503BE2A367E1}" destId="{7321E122-40DD-4303-8ABB-C3E699F92A82}" srcOrd="0" destOrd="0" presId="urn:microsoft.com/office/officeart/2005/8/layout/radial4"/>
    <dgm:cxn modelId="{A5B33A10-7648-495F-9159-A4CCB97D68DC}" type="presOf" srcId="{01F28F1E-4F52-4D0E-8B29-AA53F0131951}" destId="{B62CF5F6-7671-4B65-8D0B-9E32E28BD2AF}" srcOrd="0" destOrd="0" presId="urn:microsoft.com/office/officeart/2005/8/layout/radial4"/>
    <dgm:cxn modelId="{B66F2CAF-1067-47EA-BCF0-2C4D6CF60097}" srcId="{9952E44E-FC77-401B-8A59-503BE2A367E1}" destId="{D70AF5EA-07E0-4354-9BB9-2FC41630D678}" srcOrd="1" destOrd="0" parTransId="{3CBBFE23-1ED9-4C6B-9898-28E175E38D08}" sibTransId="{ACEC3E7E-EB73-4BB4-B45C-0B58E42F8B1C}"/>
    <dgm:cxn modelId="{B4050B77-748E-4D69-B03D-19D3C0A18223}" srcId="{9952E44E-FC77-401B-8A59-503BE2A367E1}" destId="{D086816B-F6D6-47A4-B493-F2B4CDAAE6DF}" srcOrd="0" destOrd="0" parTransId="{01F28F1E-4F52-4D0E-8B29-AA53F0131951}" sibTransId="{36F74607-D1FC-4E79-B99B-2622C174A390}"/>
    <dgm:cxn modelId="{BAD64058-5DC2-479F-8E1B-56EE3A5C0235}" type="presOf" srcId="{D70AF5EA-07E0-4354-9BB9-2FC41630D678}" destId="{B2B3DEE9-6C68-439D-AA48-00EBA9D41493}" srcOrd="0" destOrd="0" presId="urn:microsoft.com/office/officeart/2005/8/layout/radial4"/>
    <dgm:cxn modelId="{F2DB5D05-38FF-4B3C-A215-EA8D9DD8CECA}" srcId="{9952E44E-FC77-401B-8A59-503BE2A367E1}" destId="{EC0C53DB-5379-45D6-B578-DCDCEA900EBD}" srcOrd="2" destOrd="0" parTransId="{3AF6493A-D5CA-45AD-A363-978F13367D8C}" sibTransId="{C96FB1C5-93CB-4F58-AF15-EC43B5CCD3D7}"/>
    <dgm:cxn modelId="{EE848A93-5D1C-4FD9-A40B-751A2D48A7B7}" type="presParOf" srcId="{92DB254B-2227-4885-810B-35AB54C639CE}" destId="{7321E122-40DD-4303-8ABB-C3E699F92A82}" srcOrd="0" destOrd="0" presId="urn:microsoft.com/office/officeart/2005/8/layout/radial4"/>
    <dgm:cxn modelId="{1A2735FB-D3E2-4B16-B4DF-7A1B89EBED82}" type="presParOf" srcId="{92DB254B-2227-4885-810B-35AB54C639CE}" destId="{B62CF5F6-7671-4B65-8D0B-9E32E28BD2AF}" srcOrd="1" destOrd="0" presId="urn:microsoft.com/office/officeart/2005/8/layout/radial4"/>
    <dgm:cxn modelId="{EC3F9339-0057-4B45-AF69-25663A151A66}" type="presParOf" srcId="{92DB254B-2227-4885-810B-35AB54C639CE}" destId="{353F1342-06DF-4CCD-8036-B5DF2CD0886F}" srcOrd="2" destOrd="0" presId="urn:microsoft.com/office/officeart/2005/8/layout/radial4"/>
    <dgm:cxn modelId="{1C15E45F-0945-4EE3-AB50-01DD1B5F9DA2}" type="presParOf" srcId="{92DB254B-2227-4885-810B-35AB54C639CE}" destId="{66008F51-12CD-44F4-A787-E31F79967F99}" srcOrd="3" destOrd="0" presId="urn:microsoft.com/office/officeart/2005/8/layout/radial4"/>
    <dgm:cxn modelId="{D4988CD4-7582-44F3-AD19-BFD1931E6415}" type="presParOf" srcId="{92DB254B-2227-4885-810B-35AB54C639CE}" destId="{B2B3DEE9-6C68-439D-AA48-00EBA9D41493}" srcOrd="4" destOrd="0" presId="urn:microsoft.com/office/officeart/2005/8/layout/radial4"/>
    <dgm:cxn modelId="{DEC7CD99-A075-459E-B585-D6895284AB1D}" type="presParOf" srcId="{92DB254B-2227-4885-810B-35AB54C639CE}" destId="{A7052E74-E801-46AF-AA93-BA7FDEB0083F}" srcOrd="5" destOrd="0" presId="urn:microsoft.com/office/officeart/2005/8/layout/radial4"/>
    <dgm:cxn modelId="{B19FB796-D427-476B-8CE4-1DEB85F4719A}" type="presParOf" srcId="{92DB254B-2227-4885-810B-35AB54C639CE}" destId="{29B8E117-027A-4469-9B2C-3C83235C55B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070FC8-7FF4-4929-8236-C428283F5ECE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9107809-C160-47FD-9DC9-43B89166491D}">
      <dgm:prSet phldrT="[Szöveg]" custT="1"/>
      <dgm:spPr/>
      <dgm:t>
        <a:bodyPr/>
        <a:lstStyle/>
        <a:p>
          <a:r>
            <a:rPr lang="hu-HU" sz="2400" b="1" dirty="0" smtClean="0"/>
            <a:t>Az EU akkor léphet fel egy szakpolitikai területen, ha</a:t>
          </a:r>
          <a:endParaRPr lang="hu-HU" sz="2400" b="1" dirty="0"/>
        </a:p>
      </dgm:t>
    </dgm:pt>
    <dgm:pt modelId="{121A8748-A22E-4D98-A4D2-3F0DF439A350}" type="parTrans" cxnId="{B5F9C4E2-EE7E-4322-BAF7-059A669ACA5C}">
      <dgm:prSet/>
      <dgm:spPr/>
      <dgm:t>
        <a:bodyPr/>
        <a:lstStyle/>
        <a:p>
          <a:endParaRPr lang="hu-HU"/>
        </a:p>
      </dgm:t>
    </dgm:pt>
    <dgm:pt modelId="{0415E9AD-639A-453A-B8C2-63910DC666F9}" type="sibTrans" cxnId="{B5F9C4E2-EE7E-4322-BAF7-059A669ACA5C}">
      <dgm:prSet/>
      <dgm:spPr/>
      <dgm:t>
        <a:bodyPr/>
        <a:lstStyle/>
        <a:p>
          <a:endParaRPr lang="hu-HU"/>
        </a:p>
      </dgm:t>
    </dgm:pt>
    <dgm:pt modelId="{16C8F738-2BDC-4283-8484-B26D29F29FBD}">
      <dgm:prSet phldrT="[Szöveg]"/>
      <dgm:spPr/>
      <dgm:t>
        <a:bodyPr/>
        <a:lstStyle/>
        <a:p>
          <a:r>
            <a:rPr lang="hu-HU" dirty="0" smtClean="0"/>
            <a:t>ez a fellépés az EU-ra ruházott hatáskörök közé tartozik (</a:t>
          </a:r>
          <a:r>
            <a:rPr lang="hu-HU" b="1" dirty="0" smtClean="0"/>
            <a:t>hatáskör-megosztás elve</a:t>
          </a:r>
          <a:r>
            <a:rPr lang="hu-HU" b="0" dirty="0" smtClean="0"/>
            <a:t>)</a:t>
          </a:r>
          <a:r>
            <a:rPr lang="hu-HU" dirty="0" smtClean="0"/>
            <a:t>;</a:t>
          </a:r>
          <a:endParaRPr lang="hu-HU" dirty="0"/>
        </a:p>
      </dgm:t>
    </dgm:pt>
    <dgm:pt modelId="{2E25B578-14E8-42D0-BFD6-3D92661DBAAE}" type="parTrans" cxnId="{AC11D47F-83BA-4C69-8659-CCC7D9242748}">
      <dgm:prSet/>
      <dgm:spPr/>
      <dgm:t>
        <a:bodyPr/>
        <a:lstStyle/>
        <a:p>
          <a:endParaRPr lang="hu-HU"/>
        </a:p>
      </dgm:t>
    </dgm:pt>
    <dgm:pt modelId="{F229605B-E40B-4810-AB03-A634A8FB0D6D}" type="sibTrans" cxnId="{AC11D47F-83BA-4C69-8659-CCC7D9242748}">
      <dgm:prSet/>
      <dgm:spPr/>
      <dgm:t>
        <a:bodyPr/>
        <a:lstStyle/>
        <a:p>
          <a:endParaRPr lang="hu-HU"/>
        </a:p>
      </dgm:t>
    </dgm:pt>
    <dgm:pt modelId="{1C7D4617-3241-44F8-B8CD-0F92B8E3648B}">
      <dgm:prSet phldrT="[Szöveg]"/>
      <dgm:spPr/>
      <dgm:t>
        <a:bodyPr/>
        <a:lstStyle/>
        <a:p>
          <a:r>
            <a:rPr lang="hu-HU" dirty="0" smtClean="0"/>
            <a:t>az uniós szint a legmegfelelőbb a célkitűzés megvalósításához (</a:t>
          </a:r>
          <a:r>
            <a:rPr lang="hu-HU" b="1" dirty="0" smtClean="0"/>
            <a:t>szubszidiaritás</a:t>
          </a:r>
          <a:r>
            <a:rPr lang="hu-HU" dirty="0" smtClean="0"/>
            <a:t>);</a:t>
          </a:r>
          <a:endParaRPr lang="hu-HU" dirty="0"/>
        </a:p>
      </dgm:t>
    </dgm:pt>
    <dgm:pt modelId="{2666633A-6319-4AF0-9996-67FB680A5D2B}" type="parTrans" cxnId="{6710DD3B-E1FA-4BC0-AAF7-1B7FCBCF65F2}">
      <dgm:prSet/>
      <dgm:spPr/>
      <dgm:t>
        <a:bodyPr/>
        <a:lstStyle/>
        <a:p>
          <a:endParaRPr lang="hu-HU"/>
        </a:p>
      </dgm:t>
    </dgm:pt>
    <dgm:pt modelId="{387F6F5F-0C93-4BA1-AC71-06AC13EE6A1E}" type="sibTrans" cxnId="{6710DD3B-E1FA-4BC0-AAF7-1B7FCBCF65F2}">
      <dgm:prSet/>
      <dgm:spPr/>
      <dgm:t>
        <a:bodyPr/>
        <a:lstStyle/>
        <a:p>
          <a:endParaRPr lang="hu-HU"/>
        </a:p>
      </dgm:t>
    </dgm:pt>
    <dgm:pt modelId="{1DD59EDC-7366-4C83-9B7F-46E2A149B6C2}">
      <dgm:prSet phldrT="[Szöveg]"/>
      <dgm:spPr/>
      <dgm:t>
        <a:bodyPr/>
        <a:lstStyle/>
        <a:p>
          <a:r>
            <a:rPr lang="hu-HU" dirty="0" smtClean="0"/>
            <a:t>a fellépés sem formailag, sem tartalmilag nem lépi túl a Szerződések által biztosított mértéket (</a:t>
          </a:r>
          <a:r>
            <a:rPr lang="hu-HU" b="1" dirty="0" smtClean="0"/>
            <a:t>arányosság elve</a:t>
          </a:r>
          <a:r>
            <a:rPr lang="hu-HU" dirty="0" smtClean="0"/>
            <a:t>).</a:t>
          </a:r>
          <a:endParaRPr lang="hu-HU" dirty="0"/>
        </a:p>
      </dgm:t>
    </dgm:pt>
    <dgm:pt modelId="{C872A208-05C9-4601-BBFA-E6C2B611BFC4}" type="parTrans" cxnId="{E30498D2-E13A-4661-81E1-01D7BE0CB39D}">
      <dgm:prSet/>
      <dgm:spPr/>
      <dgm:t>
        <a:bodyPr/>
        <a:lstStyle/>
        <a:p>
          <a:endParaRPr lang="hu-HU"/>
        </a:p>
      </dgm:t>
    </dgm:pt>
    <dgm:pt modelId="{5956BB2A-EA87-4994-A8A7-A20967B24507}" type="sibTrans" cxnId="{E30498D2-E13A-4661-81E1-01D7BE0CB39D}">
      <dgm:prSet/>
      <dgm:spPr/>
      <dgm:t>
        <a:bodyPr/>
        <a:lstStyle/>
        <a:p>
          <a:endParaRPr lang="hu-HU"/>
        </a:p>
      </dgm:t>
    </dgm:pt>
    <dgm:pt modelId="{9D75AB20-77AA-4A40-BC5E-C1174F724620}" type="pres">
      <dgm:prSet presAssocID="{D0070FC8-7FF4-4929-8236-C428283F5EC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F460515F-EE08-4671-B3BB-0B71756D6711}" type="pres">
      <dgm:prSet presAssocID="{B9107809-C160-47FD-9DC9-43B89166491D}" presName="thickLine" presStyleLbl="alignNode1" presStyleIdx="0" presStyleCnt="1"/>
      <dgm:spPr/>
    </dgm:pt>
    <dgm:pt modelId="{D5BA1293-96E0-48A0-8FF7-EAC189AB4263}" type="pres">
      <dgm:prSet presAssocID="{B9107809-C160-47FD-9DC9-43B89166491D}" presName="horz1" presStyleCnt="0"/>
      <dgm:spPr/>
    </dgm:pt>
    <dgm:pt modelId="{43D8FE99-C388-46EC-AA5E-45CBCE63A4B7}" type="pres">
      <dgm:prSet presAssocID="{B9107809-C160-47FD-9DC9-43B89166491D}" presName="tx1" presStyleLbl="revTx" presStyleIdx="0" presStyleCnt="4" custScaleX="146254"/>
      <dgm:spPr/>
      <dgm:t>
        <a:bodyPr/>
        <a:lstStyle/>
        <a:p>
          <a:endParaRPr lang="hu-HU"/>
        </a:p>
      </dgm:t>
    </dgm:pt>
    <dgm:pt modelId="{619BA225-1498-4BF6-AC22-72C37B2C635F}" type="pres">
      <dgm:prSet presAssocID="{B9107809-C160-47FD-9DC9-43B89166491D}" presName="vert1" presStyleCnt="0"/>
      <dgm:spPr/>
    </dgm:pt>
    <dgm:pt modelId="{6646F663-7ACD-4E69-BEB1-261F7241226F}" type="pres">
      <dgm:prSet presAssocID="{16C8F738-2BDC-4283-8484-B26D29F29FBD}" presName="vertSpace2a" presStyleCnt="0"/>
      <dgm:spPr/>
    </dgm:pt>
    <dgm:pt modelId="{890A34DC-1EC4-43C8-BA33-180A9EF8D6BC}" type="pres">
      <dgm:prSet presAssocID="{16C8F738-2BDC-4283-8484-B26D29F29FBD}" presName="horz2" presStyleCnt="0"/>
      <dgm:spPr/>
    </dgm:pt>
    <dgm:pt modelId="{5A012DC6-92C3-4AFC-B002-296CF8174619}" type="pres">
      <dgm:prSet presAssocID="{16C8F738-2BDC-4283-8484-B26D29F29FBD}" presName="horzSpace2" presStyleCnt="0"/>
      <dgm:spPr/>
    </dgm:pt>
    <dgm:pt modelId="{ED2407CB-9AFF-4383-A370-97D704B25890}" type="pres">
      <dgm:prSet presAssocID="{16C8F738-2BDC-4283-8484-B26D29F29FBD}" presName="tx2" presStyleLbl="revTx" presStyleIdx="1" presStyleCnt="4"/>
      <dgm:spPr/>
      <dgm:t>
        <a:bodyPr/>
        <a:lstStyle/>
        <a:p>
          <a:endParaRPr lang="hu-HU"/>
        </a:p>
      </dgm:t>
    </dgm:pt>
    <dgm:pt modelId="{E0BE143B-C550-421D-9B10-E864EB632B18}" type="pres">
      <dgm:prSet presAssocID="{16C8F738-2BDC-4283-8484-B26D29F29FBD}" presName="vert2" presStyleCnt="0"/>
      <dgm:spPr/>
    </dgm:pt>
    <dgm:pt modelId="{1AA50BA5-C6F8-4E36-885C-FC2767B909B5}" type="pres">
      <dgm:prSet presAssocID="{16C8F738-2BDC-4283-8484-B26D29F29FBD}" presName="thinLine2b" presStyleLbl="callout" presStyleIdx="0" presStyleCnt="3"/>
      <dgm:spPr/>
    </dgm:pt>
    <dgm:pt modelId="{BE3B0359-E8B2-4270-829E-434DD5403327}" type="pres">
      <dgm:prSet presAssocID="{16C8F738-2BDC-4283-8484-B26D29F29FBD}" presName="vertSpace2b" presStyleCnt="0"/>
      <dgm:spPr/>
    </dgm:pt>
    <dgm:pt modelId="{C66C8C2B-6B48-4FD1-BEF7-C97E355F42F5}" type="pres">
      <dgm:prSet presAssocID="{1C7D4617-3241-44F8-B8CD-0F92B8E3648B}" presName="horz2" presStyleCnt="0"/>
      <dgm:spPr/>
    </dgm:pt>
    <dgm:pt modelId="{F1C9C982-ABEE-4E8B-ADAA-B08334C44823}" type="pres">
      <dgm:prSet presAssocID="{1C7D4617-3241-44F8-B8CD-0F92B8E3648B}" presName="horzSpace2" presStyleCnt="0"/>
      <dgm:spPr/>
    </dgm:pt>
    <dgm:pt modelId="{84660D91-0BE0-41D7-BB7F-084AF6616B4A}" type="pres">
      <dgm:prSet presAssocID="{1C7D4617-3241-44F8-B8CD-0F92B8E3648B}" presName="tx2" presStyleLbl="revTx" presStyleIdx="2" presStyleCnt="4"/>
      <dgm:spPr/>
      <dgm:t>
        <a:bodyPr/>
        <a:lstStyle/>
        <a:p>
          <a:endParaRPr lang="hu-HU"/>
        </a:p>
      </dgm:t>
    </dgm:pt>
    <dgm:pt modelId="{B5272B0A-E448-4A56-86D0-B87C25FF37D2}" type="pres">
      <dgm:prSet presAssocID="{1C7D4617-3241-44F8-B8CD-0F92B8E3648B}" presName="vert2" presStyleCnt="0"/>
      <dgm:spPr/>
    </dgm:pt>
    <dgm:pt modelId="{A93E45B5-7B35-4F63-AF54-71E388B3EE46}" type="pres">
      <dgm:prSet presAssocID="{1C7D4617-3241-44F8-B8CD-0F92B8E3648B}" presName="thinLine2b" presStyleLbl="callout" presStyleIdx="1" presStyleCnt="3"/>
      <dgm:spPr/>
    </dgm:pt>
    <dgm:pt modelId="{2953B38A-397B-4884-A60E-02BCC2C0F0CF}" type="pres">
      <dgm:prSet presAssocID="{1C7D4617-3241-44F8-B8CD-0F92B8E3648B}" presName="vertSpace2b" presStyleCnt="0"/>
      <dgm:spPr/>
    </dgm:pt>
    <dgm:pt modelId="{7765E9DC-8631-46AE-85A9-741A0DC3D762}" type="pres">
      <dgm:prSet presAssocID="{1DD59EDC-7366-4C83-9B7F-46E2A149B6C2}" presName="horz2" presStyleCnt="0"/>
      <dgm:spPr/>
    </dgm:pt>
    <dgm:pt modelId="{FBF15C71-45E5-4149-B4CD-0BADB8B5F505}" type="pres">
      <dgm:prSet presAssocID="{1DD59EDC-7366-4C83-9B7F-46E2A149B6C2}" presName="horzSpace2" presStyleCnt="0"/>
      <dgm:spPr/>
    </dgm:pt>
    <dgm:pt modelId="{6FB18DE0-22A4-43CB-8098-8D3DF8803D0F}" type="pres">
      <dgm:prSet presAssocID="{1DD59EDC-7366-4C83-9B7F-46E2A149B6C2}" presName="tx2" presStyleLbl="revTx" presStyleIdx="3" presStyleCnt="4"/>
      <dgm:spPr/>
      <dgm:t>
        <a:bodyPr/>
        <a:lstStyle/>
        <a:p>
          <a:endParaRPr lang="hu-HU"/>
        </a:p>
      </dgm:t>
    </dgm:pt>
    <dgm:pt modelId="{ABDAE7BD-E9DF-4FC8-81F2-593F449C21FE}" type="pres">
      <dgm:prSet presAssocID="{1DD59EDC-7366-4C83-9B7F-46E2A149B6C2}" presName="vert2" presStyleCnt="0"/>
      <dgm:spPr/>
    </dgm:pt>
    <dgm:pt modelId="{26D396B5-EF32-4306-B2D6-9D088725DF7A}" type="pres">
      <dgm:prSet presAssocID="{1DD59EDC-7366-4C83-9B7F-46E2A149B6C2}" presName="thinLine2b" presStyleLbl="callout" presStyleIdx="2" presStyleCnt="3"/>
      <dgm:spPr/>
    </dgm:pt>
    <dgm:pt modelId="{0CC00509-98BC-4FC3-A88E-BE99AB79AB41}" type="pres">
      <dgm:prSet presAssocID="{1DD59EDC-7366-4C83-9B7F-46E2A149B6C2}" presName="vertSpace2b" presStyleCnt="0"/>
      <dgm:spPr/>
    </dgm:pt>
  </dgm:ptLst>
  <dgm:cxnLst>
    <dgm:cxn modelId="{D8AEDA3F-EA13-4F8F-AC24-7955F1DB528D}" type="presOf" srcId="{1C7D4617-3241-44F8-B8CD-0F92B8E3648B}" destId="{84660D91-0BE0-41D7-BB7F-084AF6616B4A}" srcOrd="0" destOrd="0" presId="urn:microsoft.com/office/officeart/2008/layout/LinedList"/>
    <dgm:cxn modelId="{FAE6AC6B-A0FB-4DB7-BF9D-E51960207DD4}" type="presOf" srcId="{D0070FC8-7FF4-4929-8236-C428283F5ECE}" destId="{9D75AB20-77AA-4A40-BC5E-C1174F724620}" srcOrd="0" destOrd="0" presId="urn:microsoft.com/office/officeart/2008/layout/LinedList"/>
    <dgm:cxn modelId="{23A5D616-ECF8-4581-9D9E-13A0C91E2BF0}" type="presOf" srcId="{1DD59EDC-7366-4C83-9B7F-46E2A149B6C2}" destId="{6FB18DE0-22A4-43CB-8098-8D3DF8803D0F}" srcOrd="0" destOrd="0" presId="urn:microsoft.com/office/officeart/2008/layout/LinedList"/>
    <dgm:cxn modelId="{6710DD3B-E1FA-4BC0-AAF7-1B7FCBCF65F2}" srcId="{B9107809-C160-47FD-9DC9-43B89166491D}" destId="{1C7D4617-3241-44F8-B8CD-0F92B8E3648B}" srcOrd="1" destOrd="0" parTransId="{2666633A-6319-4AF0-9996-67FB680A5D2B}" sibTransId="{387F6F5F-0C93-4BA1-AC71-06AC13EE6A1E}"/>
    <dgm:cxn modelId="{6893FCFC-10EF-4E49-BB86-B1CBC7037E85}" type="presOf" srcId="{B9107809-C160-47FD-9DC9-43B89166491D}" destId="{43D8FE99-C388-46EC-AA5E-45CBCE63A4B7}" srcOrd="0" destOrd="0" presId="urn:microsoft.com/office/officeart/2008/layout/LinedList"/>
    <dgm:cxn modelId="{7302FC41-94F9-4A9C-9263-01942DB57B43}" type="presOf" srcId="{16C8F738-2BDC-4283-8484-B26D29F29FBD}" destId="{ED2407CB-9AFF-4383-A370-97D704B25890}" srcOrd="0" destOrd="0" presId="urn:microsoft.com/office/officeart/2008/layout/LinedList"/>
    <dgm:cxn modelId="{B5F9C4E2-EE7E-4322-BAF7-059A669ACA5C}" srcId="{D0070FC8-7FF4-4929-8236-C428283F5ECE}" destId="{B9107809-C160-47FD-9DC9-43B89166491D}" srcOrd="0" destOrd="0" parTransId="{121A8748-A22E-4D98-A4D2-3F0DF439A350}" sibTransId="{0415E9AD-639A-453A-B8C2-63910DC666F9}"/>
    <dgm:cxn modelId="{AC11D47F-83BA-4C69-8659-CCC7D9242748}" srcId="{B9107809-C160-47FD-9DC9-43B89166491D}" destId="{16C8F738-2BDC-4283-8484-B26D29F29FBD}" srcOrd="0" destOrd="0" parTransId="{2E25B578-14E8-42D0-BFD6-3D92661DBAAE}" sibTransId="{F229605B-E40B-4810-AB03-A634A8FB0D6D}"/>
    <dgm:cxn modelId="{E30498D2-E13A-4661-81E1-01D7BE0CB39D}" srcId="{B9107809-C160-47FD-9DC9-43B89166491D}" destId="{1DD59EDC-7366-4C83-9B7F-46E2A149B6C2}" srcOrd="2" destOrd="0" parTransId="{C872A208-05C9-4601-BBFA-E6C2B611BFC4}" sibTransId="{5956BB2A-EA87-4994-A8A7-A20967B24507}"/>
    <dgm:cxn modelId="{32BA9EA0-7A44-49EE-90A8-203A70865F0D}" type="presParOf" srcId="{9D75AB20-77AA-4A40-BC5E-C1174F724620}" destId="{F460515F-EE08-4671-B3BB-0B71756D6711}" srcOrd="0" destOrd="0" presId="urn:microsoft.com/office/officeart/2008/layout/LinedList"/>
    <dgm:cxn modelId="{F76B0B57-9270-4E39-A5EE-D780064C95D9}" type="presParOf" srcId="{9D75AB20-77AA-4A40-BC5E-C1174F724620}" destId="{D5BA1293-96E0-48A0-8FF7-EAC189AB4263}" srcOrd="1" destOrd="0" presId="urn:microsoft.com/office/officeart/2008/layout/LinedList"/>
    <dgm:cxn modelId="{A0DB4EC6-0CD6-4F0D-B350-F6472AD4ACC4}" type="presParOf" srcId="{D5BA1293-96E0-48A0-8FF7-EAC189AB4263}" destId="{43D8FE99-C388-46EC-AA5E-45CBCE63A4B7}" srcOrd="0" destOrd="0" presId="urn:microsoft.com/office/officeart/2008/layout/LinedList"/>
    <dgm:cxn modelId="{E2A746BE-6B1E-42E5-B24C-E0EEC55DB129}" type="presParOf" srcId="{D5BA1293-96E0-48A0-8FF7-EAC189AB4263}" destId="{619BA225-1498-4BF6-AC22-72C37B2C635F}" srcOrd="1" destOrd="0" presId="urn:microsoft.com/office/officeart/2008/layout/LinedList"/>
    <dgm:cxn modelId="{73E36D10-C78F-4969-9A6E-7D4C030A3AD8}" type="presParOf" srcId="{619BA225-1498-4BF6-AC22-72C37B2C635F}" destId="{6646F663-7ACD-4E69-BEB1-261F7241226F}" srcOrd="0" destOrd="0" presId="urn:microsoft.com/office/officeart/2008/layout/LinedList"/>
    <dgm:cxn modelId="{8A0B9AE1-BB9C-4CCA-A1BD-7BD2F73344A5}" type="presParOf" srcId="{619BA225-1498-4BF6-AC22-72C37B2C635F}" destId="{890A34DC-1EC4-43C8-BA33-180A9EF8D6BC}" srcOrd="1" destOrd="0" presId="urn:microsoft.com/office/officeart/2008/layout/LinedList"/>
    <dgm:cxn modelId="{3F66FCCE-B925-4262-B0B9-16CA73484A6B}" type="presParOf" srcId="{890A34DC-1EC4-43C8-BA33-180A9EF8D6BC}" destId="{5A012DC6-92C3-4AFC-B002-296CF8174619}" srcOrd="0" destOrd="0" presId="urn:microsoft.com/office/officeart/2008/layout/LinedList"/>
    <dgm:cxn modelId="{87A44C52-ABC6-4E6B-B77B-E3BA4E5BEB5C}" type="presParOf" srcId="{890A34DC-1EC4-43C8-BA33-180A9EF8D6BC}" destId="{ED2407CB-9AFF-4383-A370-97D704B25890}" srcOrd="1" destOrd="0" presId="urn:microsoft.com/office/officeart/2008/layout/LinedList"/>
    <dgm:cxn modelId="{50BF6B3C-D241-47FE-808E-051F3C835BC2}" type="presParOf" srcId="{890A34DC-1EC4-43C8-BA33-180A9EF8D6BC}" destId="{E0BE143B-C550-421D-9B10-E864EB632B18}" srcOrd="2" destOrd="0" presId="urn:microsoft.com/office/officeart/2008/layout/LinedList"/>
    <dgm:cxn modelId="{FFD8225A-CE11-4096-9AEB-10CFE16547ED}" type="presParOf" srcId="{619BA225-1498-4BF6-AC22-72C37B2C635F}" destId="{1AA50BA5-C6F8-4E36-885C-FC2767B909B5}" srcOrd="2" destOrd="0" presId="urn:microsoft.com/office/officeart/2008/layout/LinedList"/>
    <dgm:cxn modelId="{A6E61C58-3327-4624-B84F-6A187D1E5472}" type="presParOf" srcId="{619BA225-1498-4BF6-AC22-72C37B2C635F}" destId="{BE3B0359-E8B2-4270-829E-434DD5403327}" srcOrd="3" destOrd="0" presId="urn:microsoft.com/office/officeart/2008/layout/LinedList"/>
    <dgm:cxn modelId="{99C0A5E0-6FE6-4AE8-92B4-C081B7603472}" type="presParOf" srcId="{619BA225-1498-4BF6-AC22-72C37B2C635F}" destId="{C66C8C2B-6B48-4FD1-BEF7-C97E355F42F5}" srcOrd="4" destOrd="0" presId="urn:microsoft.com/office/officeart/2008/layout/LinedList"/>
    <dgm:cxn modelId="{BD817FD3-983A-4020-BC4C-091E483967F9}" type="presParOf" srcId="{C66C8C2B-6B48-4FD1-BEF7-C97E355F42F5}" destId="{F1C9C982-ABEE-4E8B-ADAA-B08334C44823}" srcOrd="0" destOrd="0" presId="urn:microsoft.com/office/officeart/2008/layout/LinedList"/>
    <dgm:cxn modelId="{EC4B0E43-BF1B-4720-9401-7D72A2859798}" type="presParOf" srcId="{C66C8C2B-6B48-4FD1-BEF7-C97E355F42F5}" destId="{84660D91-0BE0-41D7-BB7F-084AF6616B4A}" srcOrd="1" destOrd="0" presId="urn:microsoft.com/office/officeart/2008/layout/LinedList"/>
    <dgm:cxn modelId="{59EE81B4-72E9-4C60-9B07-ABE1C56ADFE7}" type="presParOf" srcId="{C66C8C2B-6B48-4FD1-BEF7-C97E355F42F5}" destId="{B5272B0A-E448-4A56-86D0-B87C25FF37D2}" srcOrd="2" destOrd="0" presId="urn:microsoft.com/office/officeart/2008/layout/LinedList"/>
    <dgm:cxn modelId="{46061B06-4591-433C-8125-2F00E8BB60B2}" type="presParOf" srcId="{619BA225-1498-4BF6-AC22-72C37B2C635F}" destId="{A93E45B5-7B35-4F63-AF54-71E388B3EE46}" srcOrd="5" destOrd="0" presId="urn:microsoft.com/office/officeart/2008/layout/LinedList"/>
    <dgm:cxn modelId="{F02AB9A4-FEAB-432B-A371-6CF42C6CAE55}" type="presParOf" srcId="{619BA225-1498-4BF6-AC22-72C37B2C635F}" destId="{2953B38A-397B-4884-A60E-02BCC2C0F0CF}" srcOrd="6" destOrd="0" presId="urn:microsoft.com/office/officeart/2008/layout/LinedList"/>
    <dgm:cxn modelId="{2E531A7D-59A4-4853-A164-CAFAFA426FB9}" type="presParOf" srcId="{619BA225-1498-4BF6-AC22-72C37B2C635F}" destId="{7765E9DC-8631-46AE-85A9-741A0DC3D762}" srcOrd="7" destOrd="0" presId="urn:microsoft.com/office/officeart/2008/layout/LinedList"/>
    <dgm:cxn modelId="{49E8F9F8-F257-4ABC-9A5F-1DB0E382598B}" type="presParOf" srcId="{7765E9DC-8631-46AE-85A9-741A0DC3D762}" destId="{FBF15C71-45E5-4149-B4CD-0BADB8B5F505}" srcOrd="0" destOrd="0" presId="urn:microsoft.com/office/officeart/2008/layout/LinedList"/>
    <dgm:cxn modelId="{7E4C353D-1D81-4C3B-9920-0BD8C8ADCB22}" type="presParOf" srcId="{7765E9DC-8631-46AE-85A9-741A0DC3D762}" destId="{6FB18DE0-22A4-43CB-8098-8D3DF8803D0F}" srcOrd="1" destOrd="0" presId="urn:microsoft.com/office/officeart/2008/layout/LinedList"/>
    <dgm:cxn modelId="{D1C6D572-D04F-4893-B8FB-BE8989F72F07}" type="presParOf" srcId="{7765E9DC-8631-46AE-85A9-741A0DC3D762}" destId="{ABDAE7BD-E9DF-4FC8-81F2-593F449C21FE}" srcOrd="2" destOrd="0" presId="urn:microsoft.com/office/officeart/2008/layout/LinedList"/>
    <dgm:cxn modelId="{34F423FA-3BD6-417F-9CC7-98DE4CC5C14D}" type="presParOf" srcId="{619BA225-1498-4BF6-AC22-72C37B2C635F}" destId="{26D396B5-EF32-4306-B2D6-9D088725DF7A}" srcOrd="8" destOrd="0" presId="urn:microsoft.com/office/officeart/2008/layout/LinedList"/>
    <dgm:cxn modelId="{C50E8767-501E-4CAF-9758-54F3876C925F}" type="presParOf" srcId="{619BA225-1498-4BF6-AC22-72C37B2C635F}" destId="{0CC00509-98BC-4FC3-A88E-BE99AB79AB4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52B0F3-6B9D-4704-B4FD-51D41045F6BD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A829415-53D5-49FB-9399-B230A2C1A679}">
      <dgm:prSet phldrT="[Szöveg]" custT="1"/>
      <dgm:spPr/>
      <dgm:t>
        <a:bodyPr/>
        <a:lstStyle/>
        <a:p>
          <a:pPr algn="ctr"/>
          <a:endParaRPr lang="hu-HU" sz="2000" b="1" dirty="0" smtClean="0"/>
        </a:p>
        <a:p>
          <a:pPr algn="ctr"/>
          <a:r>
            <a:rPr lang="hu-HU" sz="4000" b="1" dirty="0" smtClean="0"/>
            <a:t>Tagállami szuverenitás tiszteletben tartása</a:t>
          </a:r>
          <a:endParaRPr lang="hu-HU" sz="4000" b="1" dirty="0"/>
        </a:p>
      </dgm:t>
    </dgm:pt>
    <dgm:pt modelId="{E6980BFC-9C5E-4D7A-A3B0-1BC7E5BAEFF5}" type="parTrans" cxnId="{F0090AA9-1FAF-42E0-9F18-0275D323A6A2}">
      <dgm:prSet/>
      <dgm:spPr/>
      <dgm:t>
        <a:bodyPr/>
        <a:lstStyle/>
        <a:p>
          <a:endParaRPr lang="hu-HU"/>
        </a:p>
      </dgm:t>
    </dgm:pt>
    <dgm:pt modelId="{9FD8510F-ED7A-4AD4-BFE4-830C7AC939B6}" type="sibTrans" cxnId="{F0090AA9-1FAF-42E0-9F18-0275D323A6A2}">
      <dgm:prSet/>
      <dgm:spPr/>
      <dgm:t>
        <a:bodyPr/>
        <a:lstStyle/>
        <a:p>
          <a:endParaRPr lang="hu-HU"/>
        </a:p>
      </dgm:t>
    </dgm:pt>
    <dgm:pt modelId="{07905469-9427-46F1-82DC-2C90FE176EA2}">
      <dgm:prSet phldrT="[Szöveg]" custT="1"/>
      <dgm:spPr/>
      <dgm:t>
        <a:bodyPr/>
        <a:lstStyle/>
        <a:p>
          <a:pPr algn="ctr"/>
          <a:endParaRPr lang="hu-HU" sz="4400" b="1" dirty="0" smtClean="0"/>
        </a:p>
        <a:p>
          <a:pPr algn="ctr"/>
          <a:r>
            <a:rPr lang="hu-HU" sz="4400" b="1" dirty="0" smtClean="0"/>
            <a:t>Lojalitási klauzula</a:t>
          </a:r>
          <a:endParaRPr lang="hu-HU" sz="4400" b="1" dirty="0"/>
        </a:p>
      </dgm:t>
    </dgm:pt>
    <dgm:pt modelId="{72DD5CD3-07A2-4064-9ADB-54A2C0985676}" type="parTrans" cxnId="{383822EC-F2A2-48DD-9F4A-A871BB601884}">
      <dgm:prSet/>
      <dgm:spPr/>
      <dgm:t>
        <a:bodyPr/>
        <a:lstStyle/>
        <a:p>
          <a:endParaRPr lang="hu-HU"/>
        </a:p>
      </dgm:t>
    </dgm:pt>
    <dgm:pt modelId="{1191B492-EFEA-4420-8AE8-4C19B0B4958A}" type="sibTrans" cxnId="{383822EC-F2A2-48DD-9F4A-A871BB601884}">
      <dgm:prSet/>
      <dgm:spPr/>
      <dgm:t>
        <a:bodyPr/>
        <a:lstStyle/>
        <a:p>
          <a:endParaRPr lang="hu-HU"/>
        </a:p>
      </dgm:t>
    </dgm:pt>
    <dgm:pt modelId="{0BDC8237-D2E7-472A-B900-0B7E36FE66E3}" type="pres">
      <dgm:prSet presAssocID="{3B52B0F3-6B9D-4704-B4FD-51D41045F6BD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B26467A-6F8E-4CA7-880B-39795C2EC2F2}" type="pres">
      <dgm:prSet presAssocID="{3B52B0F3-6B9D-4704-B4FD-51D41045F6BD}" presName="Background" presStyleLbl="bgImgPlace1" presStyleIdx="0" presStyleCnt="1" custLinFactNeighborX="863" custLinFactNeighborY="-932"/>
      <dgm:spPr>
        <a:solidFill>
          <a:schemeClr val="accent4">
            <a:lumMod val="60000"/>
            <a:lumOff val="40000"/>
          </a:schemeClr>
        </a:solidFill>
      </dgm:spPr>
    </dgm:pt>
    <dgm:pt modelId="{506984A2-9C02-452E-B59C-A0B1571C9C63}" type="pres">
      <dgm:prSet presAssocID="{3B52B0F3-6B9D-4704-B4FD-51D41045F6BD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150DF01-1E1E-4FF8-AF0A-AA4431814487}" type="pres">
      <dgm:prSet presAssocID="{3B52B0F3-6B9D-4704-B4FD-51D41045F6BD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5B40612-2E3E-4B3E-90CE-B93776B9BBD6}" type="pres">
      <dgm:prSet presAssocID="{3B52B0F3-6B9D-4704-B4FD-51D41045F6BD}" presName="Plus" presStyleLbl="alignNode1" presStyleIdx="0" presStyleCnt="2"/>
      <dgm:spPr>
        <a:solidFill>
          <a:schemeClr val="accent4">
            <a:lumMod val="50000"/>
          </a:schemeClr>
        </a:solidFill>
      </dgm:spPr>
    </dgm:pt>
    <dgm:pt modelId="{BF0E2259-7944-4E6C-9653-3EDEF84D4298}" type="pres">
      <dgm:prSet presAssocID="{3B52B0F3-6B9D-4704-B4FD-51D41045F6BD}" presName="Minus" presStyleLbl="alignNode1" presStyleIdx="1" presStyleCnt="2"/>
      <dgm:spPr>
        <a:solidFill>
          <a:schemeClr val="accent4">
            <a:lumMod val="50000"/>
          </a:schemeClr>
        </a:solidFill>
      </dgm:spPr>
    </dgm:pt>
    <dgm:pt modelId="{C28771D6-5A6E-4EB9-9E5C-9AF74182C8E3}" type="pres">
      <dgm:prSet presAssocID="{3B52B0F3-6B9D-4704-B4FD-51D41045F6BD}" presName="Divider" presStyleLbl="parChTrans1D1" presStyleIdx="0" presStyleCnt="1"/>
      <dgm:spPr/>
    </dgm:pt>
  </dgm:ptLst>
  <dgm:cxnLst>
    <dgm:cxn modelId="{C6EFCC99-2B60-4DA5-9C59-97D77E6C3520}" type="presOf" srcId="{07905469-9427-46F1-82DC-2C90FE176EA2}" destId="{6150DF01-1E1E-4FF8-AF0A-AA4431814487}" srcOrd="0" destOrd="0" presId="urn:microsoft.com/office/officeart/2009/3/layout/PlusandMinus"/>
    <dgm:cxn modelId="{3783FBD4-F092-47E1-8713-84563A36D7D5}" type="presOf" srcId="{3B52B0F3-6B9D-4704-B4FD-51D41045F6BD}" destId="{0BDC8237-D2E7-472A-B900-0B7E36FE66E3}" srcOrd="0" destOrd="0" presId="urn:microsoft.com/office/officeart/2009/3/layout/PlusandMinus"/>
    <dgm:cxn modelId="{383822EC-F2A2-48DD-9F4A-A871BB601884}" srcId="{3B52B0F3-6B9D-4704-B4FD-51D41045F6BD}" destId="{07905469-9427-46F1-82DC-2C90FE176EA2}" srcOrd="1" destOrd="0" parTransId="{72DD5CD3-07A2-4064-9ADB-54A2C0985676}" sibTransId="{1191B492-EFEA-4420-8AE8-4C19B0B4958A}"/>
    <dgm:cxn modelId="{6A5C9D6A-EF25-40D3-BE51-57590F53F8C6}" type="presOf" srcId="{8A829415-53D5-49FB-9399-B230A2C1A679}" destId="{506984A2-9C02-452E-B59C-A0B1571C9C63}" srcOrd="0" destOrd="0" presId="urn:microsoft.com/office/officeart/2009/3/layout/PlusandMinus"/>
    <dgm:cxn modelId="{F0090AA9-1FAF-42E0-9F18-0275D323A6A2}" srcId="{3B52B0F3-6B9D-4704-B4FD-51D41045F6BD}" destId="{8A829415-53D5-49FB-9399-B230A2C1A679}" srcOrd="0" destOrd="0" parTransId="{E6980BFC-9C5E-4D7A-A3B0-1BC7E5BAEFF5}" sibTransId="{9FD8510F-ED7A-4AD4-BFE4-830C7AC939B6}"/>
    <dgm:cxn modelId="{FF3F348D-FC00-4238-8399-0C8EEF00CC0D}" type="presParOf" srcId="{0BDC8237-D2E7-472A-B900-0B7E36FE66E3}" destId="{2B26467A-6F8E-4CA7-880B-39795C2EC2F2}" srcOrd="0" destOrd="0" presId="urn:microsoft.com/office/officeart/2009/3/layout/PlusandMinus"/>
    <dgm:cxn modelId="{FBF8116C-A7A5-486C-89BF-7B90CB340078}" type="presParOf" srcId="{0BDC8237-D2E7-472A-B900-0B7E36FE66E3}" destId="{506984A2-9C02-452E-B59C-A0B1571C9C63}" srcOrd="1" destOrd="0" presId="urn:microsoft.com/office/officeart/2009/3/layout/PlusandMinus"/>
    <dgm:cxn modelId="{E8E4A9FB-3E10-44C2-AC2D-E1C4D3154EE4}" type="presParOf" srcId="{0BDC8237-D2E7-472A-B900-0B7E36FE66E3}" destId="{6150DF01-1E1E-4FF8-AF0A-AA4431814487}" srcOrd="2" destOrd="0" presId="urn:microsoft.com/office/officeart/2009/3/layout/PlusandMinus"/>
    <dgm:cxn modelId="{C6212F1C-53CF-4E0D-A2E7-8042B15BFBB9}" type="presParOf" srcId="{0BDC8237-D2E7-472A-B900-0B7E36FE66E3}" destId="{65B40612-2E3E-4B3E-90CE-B93776B9BBD6}" srcOrd="3" destOrd="0" presId="urn:microsoft.com/office/officeart/2009/3/layout/PlusandMinus"/>
    <dgm:cxn modelId="{F33A94E5-F542-4C8A-9DAD-5CD2B875AF14}" type="presParOf" srcId="{0BDC8237-D2E7-472A-B900-0B7E36FE66E3}" destId="{BF0E2259-7944-4E6C-9653-3EDEF84D4298}" srcOrd="4" destOrd="0" presId="urn:microsoft.com/office/officeart/2009/3/layout/PlusandMinus"/>
    <dgm:cxn modelId="{AE4F485B-E67D-4B32-95E9-26C5EFE2D486}" type="presParOf" srcId="{0BDC8237-D2E7-472A-B900-0B7E36FE66E3}" destId="{C28771D6-5A6E-4EB9-9E5C-9AF74182C8E3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563C57-BB32-4C74-97DC-69BC77CBCB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B887FA2-CFA9-42F7-AEFF-6DE4EDA92C4A}">
      <dgm:prSet phldrT="[Szöveg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hu-HU" sz="4400" b="1" dirty="0" err="1" smtClean="0"/>
            <a:t>EUSz</a:t>
          </a:r>
          <a:r>
            <a:rPr lang="hu-HU" sz="4400" b="1" dirty="0" smtClean="0"/>
            <a:t>. 4. cikk (3) </a:t>
          </a:r>
          <a:r>
            <a:rPr lang="hu-HU" sz="4400" b="1" dirty="0" err="1" smtClean="0"/>
            <a:t>bek</a:t>
          </a:r>
          <a:r>
            <a:rPr lang="hu-HU" sz="4400" b="1" dirty="0" smtClean="0"/>
            <a:t>.</a:t>
          </a:r>
          <a:endParaRPr lang="hu-HU" sz="4400" b="1" dirty="0"/>
        </a:p>
      </dgm:t>
    </dgm:pt>
    <dgm:pt modelId="{9C95793B-CBE0-46DF-94A8-BC884B8F7096}" type="parTrans" cxnId="{D79A0659-C984-4CDA-8730-5CA742BF2E81}">
      <dgm:prSet/>
      <dgm:spPr/>
      <dgm:t>
        <a:bodyPr/>
        <a:lstStyle/>
        <a:p>
          <a:endParaRPr lang="hu-HU"/>
        </a:p>
      </dgm:t>
    </dgm:pt>
    <dgm:pt modelId="{659C86E4-C13F-4DFE-A6D2-063A14D9A1C4}" type="sibTrans" cxnId="{D79A0659-C984-4CDA-8730-5CA742BF2E81}">
      <dgm:prSet/>
      <dgm:spPr/>
      <dgm:t>
        <a:bodyPr/>
        <a:lstStyle/>
        <a:p>
          <a:endParaRPr lang="hu-HU"/>
        </a:p>
      </dgm:t>
    </dgm:pt>
    <dgm:pt modelId="{1EA2885A-B61C-41E0-93D4-3ECC32CC53FD}">
      <dgm:prSet phldrT="[Szöveg]"/>
      <dgm:spPr/>
      <dgm:t>
        <a:bodyPr/>
        <a:lstStyle/>
        <a:p>
          <a:pPr algn="just"/>
          <a:r>
            <a:rPr lang="hu-HU" dirty="0" smtClean="0"/>
            <a:t>az EU és a tagállamok </a:t>
          </a:r>
          <a:r>
            <a:rPr lang="hu-HU" b="1" dirty="0" smtClean="0"/>
            <a:t>kölcsönösen tiszteletben tartják és segítik egymást </a:t>
          </a:r>
          <a:r>
            <a:rPr lang="hu-HU" dirty="0" smtClean="0"/>
            <a:t>a Szerződésekből eredő feladatok végrehajtásában;</a:t>
          </a:r>
          <a:endParaRPr lang="hu-HU" dirty="0"/>
        </a:p>
      </dgm:t>
    </dgm:pt>
    <dgm:pt modelId="{07CE2415-BBAA-40F5-B16A-853E2AB968E3}" type="parTrans" cxnId="{97A6CDDD-FDDD-4FBE-877F-084DA0FBA9AF}">
      <dgm:prSet/>
      <dgm:spPr/>
      <dgm:t>
        <a:bodyPr/>
        <a:lstStyle/>
        <a:p>
          <a:endParaRPr lang="hu-HU"/>
        </a:p>
      </dgm:t>
    </dgm:pt>
    <dgm:pt modelId="{C09805AA-E260-42D3-9465-25E6AE32C241}" type="sibTrans" cxnId="{97A6CDDD-FDDD-4FBE-877F-084DA0FBA9AF}">
      <dgm:prSet/>
      <dgm:spPr/>
      <dgm:t>
        <a:bodyPr/>
        <a:lstStyle/>
        <a:p>
          <a:endParaRPr lang="hu-HU"/>
        </a:p>
      </dgm:t>
    </dgm:pt>
    <dgm:pt modelId="{CB439274-3BF0-4ABE-A2CE-4BDE377BF40D}">
      <dgm:prSet phldrT="[Szöveg]"/>
      <dgm:spPr/>
      <dgm:t>
        <a:bodyPr/>
        <a:lstStyle/>
        <a:p>
          <a:pPr algn="just"/>
          <a:r>
            <a:rPr lang="hu-HU" dirty="0" smtClean="0"/>
            <a:t>a tagállamok </a:t>
          </a:r>
          <a:r>
            <a:rPr lang="hu-HU" b="1" dirty="0" smtClean="0"/>
            <a:t>megteszik</a:t>
          </a:r>
          <a:r>
            <a:rPr lang="hu-HU" dirty="0" smtClean="0"/>
            <a:t> a megfelelő általános vagy különös intézkedéseket;</a:t>
          </a:r>
          <a:endParaRPr lang="hu-HU" dirty="0"/>
        </a:p>
      </dgm:t>
    </dgm:pt>
    <dgm:pt modelId="{345C6356-9898-41E3-8BC5-D78CC4870DE9}" type="parTrans" cxnId="{05CA48EB-34DC-4294-99DE-5E3A0D867C14}">
      <dgm:prSet/>
      <dgm:spPr/>
      <dgm:t>
        <a:bodyPr/>
        <a:lstStyle/>
        <a:p>
          <a:endParaRPr lang="hu-HU"/>
        </a:p>
      </dgm:t>
    </dgm:pt>
    <dgm:pt modelId="{8749B506-93EF-4492-A7C0-1FE4538FFD3A}" type="sibTrans" cxnId="{05CA48EB-34DC-4294-99DE-5E3A0D867C14}">
      <dgm:prSet/>
      <dgm:spPr/>
      <dgm:t>
        <a:bodyPr/>
        <a:lstStyle/>
        <a:p>
          <a:endParaRPr lang="hu-HU"/>
        </a:p>
      </dgm:t>
    </dgm:pt>
    <dgm:pt modelId="{478B5609-322A-4E4C-8E0D-B3D6D16F7B31}">
      <dgm:prSet phldrT="[Szöveg]"/>
      <dgm:spPr/>
      <dgm:t>
        <a:bodyPr/>
        <a:lstStyle/>
        <a:p>
          <a:pPr algn="just"/>
          <a:r>
            <a:rPr lang="hu-HU" dirty="0" smtClean="0"/>
            <a:t>a tagállamok </a:t>
          </a:r>
          <a:r>
            <a:rPr lang="hu-HU" b="1" dirty="0" smtClean="0"/>
            <a:t>segítik</a:t>
          </a:r>
          <a:r>
            <a:rPr lang="hu-HU" dirty="0" smtClean="0"/>
            <a:t> az Uniót feladatainak teljesítésében;</a:t>
          </a:r>
          <a:endParaRPr lang="hu-HU" dirty="0"/>
        </a:p>
      </dgm:t>
    </dgm:pt>
    <dgm:pt modelId="{BBE4355F-412E-4EB9-AEBE-6768521578CE}" type="parTrans" cxnId="{32BF389B-C5EF-447A-AEDB-ABDFAFFE1BC1}">
      <dgm:prSet/>
      <dgm:spPr/>
      <dgm:t>
        <a:bodyPr/>
        <a:lstStyle/>
        <a:p>
          <a:endParaRPr lang="hu-HU"/>
        </a:p>
      </dgm:t>
    </dgm:pt>
    <dgm:pt modelId="{C14A8998-B8FF-4505-A168-B5C1E6E79CD7}" type="sibTrans" cxnId="{32BF389B-C5EF-447A-AEDB-ABDFAFFE1BC1}">
      <dgm:prSet/>
      <dgm:spPr/>
      <dgm:t>
        <a:bodyPr/>
        <a:lstStyle/>
        <a:p>
          <a:endParaRPr lang="hu-HU"/>
        </a:p>
      </dgm:t>
    </dgm:pt>
    <dgm:pt modelId="{A4F57CE5-BA7B-429F-AAF5-243AC334BDAE}">
      <dgm:prSet phldrT="[Szöveg]"/>
      <dgm:spPr/>
      <dgm:t>
        <a:bodyPr/>
        <a:lstStyle/>
        <a:p>
          <a:pPr algn="just"/>
          <a:r>
            <a:rPr lang="hu-HU" dirty="0" smtClean="0"/>
            <a:t>a tagállamok </a:t>
          </a:r>
          <a:r>
            <a:rPr lang="hu-HU" b="1" dirty="0" smtClean="0"/>
            <a:t>tartózkodnak</a:t>
          </a:r>
          <a:r>
            <a:rPr lang="hu-HU" dirty="0" smtClean="0"/>
            <a:t> minden olyan intézkedéstől, amely veszélyeztetheti az Unió célkitűzéseinek megvalósítását.</a:t>
          </a:r>
          <a:endParaRPr lang="hu-HU" dirty="0"/>
        </a:p>
      </dgm:t>
    </dgm:pt>
    <dgm:pt modelId="{3E502FF8-85B5-4663-B47B-D6CBD7502CDB}" type="parTrans" cxnId="{FD906DB8-4756-462A-AB85-0887DD802283}">
      <dgm:prSet/>
      <dgm:spPr/>
      <dgm:t>
        <a:bodyPr/>
        <a:lstStyle/>
        <a:p>
          <a:endParaRPr lang="hu-HU"/>
        </a:p>
      </dgm:t>
    </dgm:pt>
    <dgm:pt modelId="{1558A678-162F-4CA9-B850-DD06E50D8C1A}" type="sibTrans" cxnId="{FD906DB8-4756-462A-AB85-0887DD802283}">
      <dgm:prSet/>
      <dgm:spPr/>
      <dgm:t>
        <a:bodyPr/>
        <a:lstStyle/>
        <a:p>
          <a:endParaRPr lang="hu-HU"/>
        </a:p>
      </dgm:t>
    </dgm:pt>
    <dgm:pt modelId="{B1935CF4-A7F0-4812-8EBD-78897B0FE940}" type="pres">
      <dgm:prSet presAssocID="{85563C57-BB32-4C74-97DC-69BC77CBCB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89EEBE6-6C76-43AC-AD86-457D1C50AFCF}" type="pres">
      <dgm:prSet presAssocID="{5B887FA2-CFA9-42F7-AEFF-6DE4EDA92C4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171F54-8014-4EE1-A42B-28400E106A27}" type="pres">
      <dgm:prSet presAssocID="{5B887FA2-CFA9-42F7-AEFF-6DE4EDA92C4A}" presName="childText" presStyleLbl="revTx" presStyleIdx="0" presStyleCnt="1" custScaleY="980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79A0659-C984-4CDA-8730-5CA742BF2E81}" srcId="{85563C57-BB32-4C74-97DC-69BC77CBCBB2}" destId="{5B887FA2-CFA9-42F7-AEFF-6DE4EDA92C4A}" srcOrd="0" destOrd="0" parTransId="{9C95793B-CBE0-46DF-94A8-BC884B8F7096}" sibTransId="{659C86E4-C13F-4DFE-A6D2-063A14D9A1C4}"/>
    <dgm:cxn modelId="{A583A967-2C66-4048-B850-4EAC8339A9AE}" type="presOf" srcId="{478B5609-322A-4E4C-8E0D-B3D6D16F7B31}" destId="{22171F54-8014-4EE1-A42B-28400E106A27}" srcOrd="0" destOrd="2" presId="urn:microsoft.com/office/officeart/2005/8/layout/vList2"/>
    <dgm:cxn modelId="{FD906DB8-4756-462A-AB85-0887DD802283}" srcId="{5B887FA2-CFA9-42F7-AEFF-6DE4EDA92C4A}" destId="{A4F57CE5-BA7B-429F-AAF5-243AC334BDAE}" srcOrd="3" destOrd="0" parTransId="{3E502FF8-85B5-4663-B47B-D6CBD7502CDB}" sibTransId="{1558A678-162F-4CA9-B850-DD06E50D8C1A}"/>
    <dgm:cxn modelId="{CAB00575-BD01-4386-BEE1-7CBDD5FE5A20}" type="presOf" srcId="{CB439274-3BF0-4ABE-A2CE-4BDE377BF40D}" destId="{22171F54-8014-4EE1-A42B-28400E106A27}" srcOrd="0" destOrd="1" presId="urn:microsoft.com/office/officeart/2005/8/layout/vList2"/>
    <dgm:cxn modelId="{05CA48EB-34DC-4294-99DE-5E3A0D867C14}" srcId="{5B887FA2-CFA9-42F7-AEFF-6DE4EDA92C4A}" destId="{CB439274-3BF0-4ABE-A2CE-4BDE377BF40D}" srcOrd="1" destOrd="0" parTransId="{345C6356-9898-41E3-8BC5-D78CC4870DE9}" sibTransId="{8749B506-93EF-4492-A7C0-1FE4538FFD3A}"/>
    <dgm:cxn modelId="{CEA0D353-A4FB-4677-9773-E60FC3AC3218}" type="presOf" srcId="{1EA2885A-B61C-41E0-93D4-3ECC32CC53FD}" destId="{22171F54-8014-4EE1-A42B-28400E106A27}" srcOrd="0" destOrd="0" presId="urn:microsoft.com/office/officeart/2005/8/layout/vList2"/>
    <dgm:cxn modelId="{97A6CDDD-FDDD-4FBE-877F-084DA0FBA9AF}" srcId="{5B887FA2-CFA9-42F7-AEFF-6DE4EDA92C4A}" destId="{1EA2885A-B61C-41E0-93D4-3ECC32CC53FD}" srcOrd="0" destOrd="0" parTransId="{07CE2415-BBAA-40F5-B16A-853E2AB968E3}" sibTransId="{C09805AA-E260-42D3-9465-25E6AE32C241}"/>
    <dgm:cxn modelId="{A288FAFC-B31C-40E1-AC44-8D5E7895EE46}" type="presOf" srcId="{85563C57-BB32-4C74-97DC-69BC77CBCBB2}" destId="{B1935CF4-A7F0-4812-8EBD-78897B0FE940}" srcOrd="0" destOrd="0" presId="urn:microsoft.com/office/officeart/2005/8/layout/vList2"/>
    <dgm:cxn modelId="{D861E905-9BBA-4D9C-9EC2-73830D28B7B7}" type="presOf" srcId="{A4F57CE5-BA7B-429F-AAF5-243AC334BDAE}" destId="{22171F54-8014-4EE1-A42B-28400E106A27}" srcOrd="0" destOrd="3" presId="urn:microsoft.com/office/officeart/2005/8/layout/vList2"/>
    <dgm:cxn modelId="{1B441128-73BC-4023-ADC9-6E5BC3B6FC39}" type="presOf" srcId="{5B887FA2-CFA9-42F7-AEFF-6DE4EDA92C4A}" destId="{A89EEBE6-6C76-43AC-AD86-457D1C50AFCF}" srcOrd="0" destOrd="0" presId="urn:microsoft.com/office/officeart/2005/8/layout/vList2"/>
    <dgm:cxn modelId="{32BF389B-C5EF-447A-AEDB-ABDFAFFE1BC1}" srcId="{5B887FA2-CFA9-42F7-AEFF-6DE4EDA92C4A}" destId="{478B5609-322A-4E4C-8E0D-B3D6D16F7B31}" srcOrd="2" destOrd="0" parTransId="{BBE4355F-412E-4EB9-AEBE-6768521578CE}" sibTransId="{C14A8998-B8FF-4505-A168-B5C1E6E79CD7}"/>
    <dgm:cxn modelId="{200F5962-9A12-4600-8249-63127A797DD7}" type="presParOf" srcId="{B1935CF4-A7F0-4812-8EBD-78897B0FE940}" destId="{A89EEBE6-6C76-43AC-AD86-457D1C50AFCF}" srcOrd="0" destOrd="0" presId="urn:microsoft.com/office/officeart/2005/8/layout/vList2"/>
    <dgm:cxn modelId="{919B23F1-9BF0-42CE-989D-E1100E441A3F}" type="presParOf" srcId="{B1935CF4-A7F0-4812-8EBD-78897B0FE940}" destId="{22171F54-8014-4EE1-A42B-28400E106A2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628CA5-675A-4563-9CAB-B03EEA533320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CAF3389B-1D95-488D-9712-A76395A16DA1}">
      <dgm:prSet phldrT="[Szöveg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hu-HU" sz="2800" b="1" dirty="0" smtClean="0"/>
            <a:t>Hatáskör-megosztás</a:t>
          </a:r>
          <a:endParaRPr lang="hu-HU" sz="2800" b="1" dirty="0"/>
        </a:p>
      </dgm:t>
    </dgm:pt>
    <dgm:pt modelId="{1C1B0D14-9D9A-4CA4-881F-CAECA3C6FFE3}" type="parTrans" cxnId="{E76B1B27-63B4-45BA-BDC3-7D4D76A8A690}">
      <dgm:prSet/>
      <dgm:spPr/>
      <dgm:t>
        <a:bodyPr/>
        <a:lstStyle/>
        <a:p>
          <a:endParaRPr lang="hu-HU"/>
        </a:p>
      </dgm:t>
    </dgm:pt>
    <dgm:pt modelId="{83F816A5-7A9F-4234-AC6A-C4AC8D1526D5}" type="sibTrans" cxnId="{E76B1B27-63B4-45BA-BDC3-7D4D76A8A690}">
      <dgm:prSet/>
      <dgm:spPr/>
      <dgm:t>
        <a:bodyPr/>
        <a:lstStyle/>
        <a:p>
          <a:endParaRPr lang="hu-HU"/>
        </a:p>
      </dgm:t>
    </dgm:pt>
    <dgm:pt modelId="{198BA112-DC4A-453F-B156-C043DD56E423}">
      <dgm:prSet phldrT="[Szöveg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hu-HU" sz="1800" b="1" dirty="0" smtClean="0"/>
            <a:t>Lojalitási klauzula</a:t>
          </a:r>
          <a:endParaRPr lang="hu-HU" sz="1800" b="1" dirty="0"/>
        </a:p>
      </dgm:t>
    </dgm:pt>
    <dgm:pt modelId="{66DE56C9-660D-4CF3-BEE1-E9530FB01D45}" type="parTrans" cxnId="{92609DE1-7122-4621-BA8D-0006702C0538}">
      <dgm:prSet/>
      <dgm:spPr/>
      <dgm:t>
        <a:bodyPr/>
        <a:lstStyle/>
        <a:p>
          <a:endParaRPr lang="hu-HU"/>
        </a:p>
      </dgm:t>
    </dgm:pt>
    <dgm:pt modelId="{ECB999AE-7501-44A1-82D9-BCFDD215C15D}" type="sibTrans" cxnId="{92609DE1-7122-4621-BA8D-0006702C0538}">
      <dgm:prSet/>
      <dgm:spPr/>
      <dgm:t>
        <a:bodyPr/>
        <a:lstStyle/>
        <a:p>
          <a:endParaRPr lang="hu-HU"/>
        </a:p>
      </dgm:t>
    </dgm:pt>
    <dgm:pt modelId="{FDD103A0-B6F3-4CB9-82FB-21B16D7FEA74}">
      <dgm:prSet phldrT="[Szöveg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hu-HU" sz="1800" b="1" dirty="0" err="1" smtClean="0"/>
            <a:t>Végrehaj-tási</a:t>
          </a:r>
          <a:r>
            <a:rPr lang="hu-HU" sz="1800" b="1" dirty="0" smtClean="0"/>
            <a:t> </a:t>
          </a:r>
          <a:r>
            <a:rPr lang="hu-HU" sz="1800" b="1" dirty="0" err="1" smtClean="0"/>
            <a:t>federaliz-mus</a:t>
          </a:r>
          <a:endParaRPr lang="hu-HU" sz="1800" b="1" dirty="0"/>
        </a:p>
      </dgm:t>
    </dgm:pt>
    <dgm:pt modelId="{6ECEB95E-9A2F-4BBB-A6D6-F04995A4A907}" type="parTrans" cxnId="{CCB587F0-6A68-497E-81A3-AA4C909C45A7}">
      <dgm:prSet/>
      <dgm:spPr/>
      <dgm:t>
        <a:bodyPr/>
        <a:lstStyle/>
        <a:p>
          <a:endParaRPr lang="hu-HU"/>
        </a:p>
      </dgm:t>
    </dgm:pt>
    <dgm:pt modelId="{86B01E94-ACFC-490D-A9A1-62CC058ED8B3}" type="sibTrans" cxnId="{CCB587F0-6A68-497E-81A3-AA4C909C45A7}">
      <dgm:prSet/>
      <dgm:spPr/>
      <dgm:t>
        <a:bodyPr/>
        <a:lstStyle/>
        <a:p>
          <a:endParaRPr lang="hu-HU"/>
        </a:p>
      </dgm:t>
    </dgm:pt>
    <dgm:pt modelId="{D63E5773-5A91-4633-8869-26F180B5F44C}" type="pres">
      <dgm:prSet presAssocID="{45628CA5-675A-4563-9CAB-B03EEA53332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EECD920-A736-48CD-8817-A4AA00D1BE43}" type="pres">
      <dgm:prSet presAssocID="{CAF3389B-1D95-488D-9712-A76395A16DA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9B98931-0463-47E3-9266-A82C3E637DA7}" type="pres">
      <dgm:prSet presAssocID="{CAF3389B-1D95-488D-9712-A76395A16DA1}" presName="gear1srcNode" presStyleLbl="node1" presStyleIdx="0" presStyleCnt="3"/>
      <dgm:spPr/>
      <dgm:t>
        <a:bodyPr/>
        <a:lstStyle/>
        <a:p>
          <a:endParaRPr lang="hu-HU"/>
        </a:p>
      </dgm:t>
    </dgm:pt>
    <dgm:pt modelId="{6385EFEB-2E27-4145-9412-C37120DF8C4A}" type="pres">
      <dgm:prSet presAssocID="{CAF3389B-1D95-488D-9712-A76395A16DA1}" presName="gear1dstNode" presStyleLbl="node1" presStyleIdx="0" presStyleCnt="3"/>
      <dgm:spPr/>
      <dgm:t>
        <a:bodyPr/>
        <a:lstStyle/>
        <a:p>
          <a:endParaRPr lang="hu-HU"/>
        </a:p>
      </dgm:t>
    </dgm:pt>
    <dgm:pt modelId="{5FF6C4A7-A27F-4D47-B9EC-E078F7FD2CB8}" type="pres">
      <dgm:prSet presAssocID="{198BA112-DC4A-453F-B156-C043DD56E42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B5400D-85D5-4DF4-B6D3-09A0107125FA}" type="pres">
      <dgm:prSet presAssocID="{198BA112-DC4A-453F-B156-C043DD56E423}" presName="gear2srcNode" presStyleLbl="node1" presStyleIdx="1" presStyleCnt="3"/>
      <dgm:spPr/>
      <dgm:t>
        <a:bodyPr/>
        <a:lstStyle/>
        <a:p>
          <a:endParaRPr lang="hu-HU"/>
        </a:p>
      </dgm:t>
    </dgm:pt>
    <dgm:pt modelId="{F6C05A8E-4899-426E-8F26-F3275C3E741A}" type="pres">
      <dgm:prSet presAssocID="{198BA112-DC4A-453F-B156-C043DD56E423}" presName="gear2dstNode" presStyleLbl="node1" presStyleIdx="1" presStyleCnt="3"/>
      <dgm:spPr/>
      <dgm:t>
        <a:bodyPr/>
        <a:lstStyle/>
        <a:p>
          <a:endParaRPr lang="hu-HU"/>
        </a:p>
      </dgm:t>
    </dgm:pt>
    <dgm:pt modelId="{45899F2D-F588-4DCD-B718-91B392DD61F3}" type="pres">
      <dgm:prSet presAssocID="{FDD103A0-B6F3-4CB9-82FB-21B16D7FEA74}" presName="gear3" presStyleLbl="node1" presStyleIdx="2" presStyleCnt="3" custScaleX="115140" custScaleY="118391"/>
      <dgm:spPr/>
      <dgm:t>
        <a:bodyPr/>
        <a:lstStyle/>
        <a:p>
          <a:endParaRPr lang="hu-HU"/>
        </a:p>
      </dgm:t>
    </dgm:pt>
    <dgm:pt modelId="{534C079D-ED6B-405C-B0C1-067ABB71013F}" type="pres">
      <dgm:prSet presAssocID="{FDD103A0-B6F3-4CB9-82FB-21B16D7FEA7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C73F1B-6933-42D8-902A-7B7CA7117AAB}" type="pres">
      <dgm:prSet presAssocID="{FDD103A0-B6F3-4CB9-82FB-21B16D7FEA74}" presName="gear3srcNode" presStyleLbl="node1" presStyleIdx="2" presStyleCnt="3"/>
      <dgm:spPr/>
      <dgm:t>
        <a:bodyPr/>
        <a:lstStyle/>
        <a:p>
          <a:endParaRPr lang="hu-HU"/>
        </a:p>
      </dgm:t>
    </dgm:pt>
    <dgm:pt modelId="{A1A548C6-7B24-4587-9135-444E958C3D76}" type="pres">
      <dgm:prSet presAssocID="{FDD103A0-B6F3-4CB9-82FB-21B16D7FEA74}" presName="gear3dstNode" presStyleLbl="node1" presStyleIdx="2" presStyleCnt="3"/>
      <dgm:spPr/>
      <dgm:t>
        <a:bodyPr/>
        <a:lstStyle/>
        <a:p>
          <a:endParaRPr lang="hu-HU"/>
        </a:p>
      </dgm:t>
    </dgm:pt>
    <dgm:pt modelId="{43D481A9-2B4F-4AFD-A88F-2236CFBD1587}" type="pres">
      <dgm:prSet presAssocID="{83F816A5-7A9F-4234-AC6A-C4AC8D1526D5}" presName="connector1" presStyleLbl="sibTrans2D1" presStyleIdx="0" presStyleCnt="3"/>
      <dgm:spPr/>
      <dgm:t>
        <a:bodyPr/>
        <a:lstStyle/>
        <a:p>
          <a:endParaRPr lang="hu-HU"/>
        </a:p>
      </dgm:t>
    </dgm:pt>
    <dgm:pt modelId="{31EE868B-FA91-47D3-89E5-61F5191D98FD}" type="pres">
      <dgm:prSet presAssocID="{ECB999AE-7501-44A1-82D9-BCFDD215C15D}" presName="connector2" presStyleLbl="sibTrans2D1" presStyleIdx="1" presStyleCnt="3"/>
      <dgm:spPr/>
      <dgm:t>
        <a:bodyPr/>
        <a:lstStyle/>
        <a:p>
          <a:endParaRPr lang="hu-HU"/>
        </a:p>
      </dgm:t>
    </dgm:pt>
    <dgm:pt modelId="{F7F9A22C-D08F-4E5F-B3F9-0335620E2F7D}" type="pres">
      <dgm:prSet presAssocID="{86B01E94-ACFC-490D-A9A1-62CC058ED8B3}" presName="connector3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D0360E3B-8487-4040-A373-24BF5B20EB7F}" type="presOf" srcId="{198BA112-DC4A-453F-B156-C043DD56E423}" destId="{F6C05A8E-4899-426E-8F26-F3275C3E741A}" srcOrd="2" destOrd="0" presId="urn:microsoft.com/office/officeart/2005/8/layout/gear1"/>
    <dgm:cxn modelId="{CC15B369-33C2-4DB3-B2A4-B9DC8638FAA9}" type="presOf" srcId="{86B01E94-ACFC-490D-A9A1-62CC058ED8B3}" destId="{F7F9A22C-D08F-4E5F-B3F9-0335620E2F7D}" srcOrd="0" destOrd="0" presId="urn:microsoft.com/office/officeart/2005/8/layout/gear1"/>
    <dgm:cxn modelId="{EF77E3B2-8A22-4038-9D4D-5597B08AB5E9}" type="presOf" srcId="{198BA112-DC4A-453F-B156-C043DD56E423}" destId="{5FF6C4A7-A27F-4D47-B9EC-E078F7FD2CB8}" srcOrd="0" destOrd="0" presId="urn:microsoft.com/office/officeart/2005/8/layout/gear1"/>
    <dgm:cxn modelId="{CCB587F0-6A68-497E-81A3-AA4C909C45A7}" srcId="{45628CA5-675A-4563-9CAB-B03EEA533320}" destId="{FDD103A0-B6F3-4CB9-82FB-21B16D7FEA74}" srcOrd="2" destOrd="0" parTransId="{6ECEB95E-9A2F-4BBB-A6D6-F04995A4A907}" sibTransId="{86B01E94-ACFC-490D-A9A1-62CC058ED8B3}"/>
    <dgm:cxn modelId="{78015594-8AC7-43F3-A3D8-3F39E821B708}" type="presOf" srcId="{198BA112-DC4A-453F-B156-C043DD56E423}" destId="{B3B5400D-85D5-4DF4-B6D3-09A0107125FA}" srcOrd="1" destOrd="0" presId="urn:microsoft.com/office/officeart/2005/8/layout/gear1"/>
    <dgm:cxn modelId="{079E661A-B9A6-484C-B3E4-BFBCB63F9628}" type="presOf" srcId="{CAF3389B-1D95-488D-9712-A76395A16DA1}" destId="{FEECD920-A736-48CD-8817-A4AA00D1BE43}" srcOrd="0" destOrd="0" presId="urn:microsoft.com/office/officeart/2005/8/layout/gear1"/>
    <dgm:cxn modelId="{0A1464D9-F75F-45CB-8397-E0494D0651F1}" type="presOf" srcId="{83F816A5-7A9F-4234-AC6A-C4AC8D1526D5}" destId="{43D481A9-2B4F-4AFD-A88F-2236CFBD1587}" srcOrd="0" destOrd="0" presId="urn:microsoft.com/office/officeart/2005/8/layout/gear1"/>
    <dgm:cxn modelId="{18B58F79-2E1D-4903-8897-C8D2A3B6D642}" type="presOf" srcId="{FDD103A0-B6F3-4CB9-82FB-21B16D7FEA74}" destId="{8DC73F1B-6933-42D8-902A-7B7CA7117AAB}" srcOrd="2" destOrd="0" presId="urn:microsoft.com/office/officeart/2005/8/layout/gear1"/>
    <dgm:cxn modelId="{640AF8F7-E81A-44EC-88EB-3280A1D10B9F}" type="presOf" srcId="{CAF3389B-1D95-488D-9712-A76395A16DA1}" destId="{E9B98931-0463-47E3-9266-A82C3E637DA7}" srcOrd="1" destOrd="0" presId="urn:microsoft.com/office/officeart/2005/8/layout/gear1"/>
    <dgm:cxn modelId="{ED346D26-DC84-4FD4-A799-398E59A6877C}" type="presOf" srcId="{FDD103A0-B6F3-4CB9-82FB-21B16D7FEA74}" destId="{A1A548C6-7B24-4587-9135-444E958C3D76}" srcOrd="3" destOrd="0" presId="urn:microsoft.com/office/officeart/2005/8/layout/gear1"/>
    <dgm:cxn modelId="{E76B1B27-63B4-45BA-BDC3-7D4D76A8A690}" srcId="{45628CA5-675A-4563-9CAB-B03EEA533320}" destId="{CAF3389B-1D95-488D-9712-A76395A16DA1}" srcOrd="0" destOrd="0" parTransId="{1C1B0D14-9D9A-4CA4-881F-CAECA3C6FFE3}" sibTransId="{83F816A5-7A9F-4234-AC6A-C4AC8D1526D5}"/>
    <dgm:cxn modelId="{0CA340F6-83F3-44AA-9227-9A11378A2B29}" type="presOf" srcId="{FDD103A0-B6F3-4CB9-82FB-21B16D7FEA74}" destId="{45899F2D-F588-4DCD-B718-91B392DD61F3}" srcOrd="0" destOrd="0" presId="urn:microsoft.com/office/officeart/2005/8/layout/gear1"/>
    <dgm:cxn modelId="{92609DE1-7122-4621-BA8D-0006702C0538}" srcId="{45628CA5-675A-4563-9CAB-B03EEA533320}" destId="{198BA112-DC4A-453F-B156-C043DD56E423}" srcOrd="1" destOrd="0" parTransId="{66DE56C9-660D-4CF3-BEE1-E9530FB01D45}" sibTransId="{ECB999AE-7501-44A1-82D9-BCFDD215C15D}"/>
    <dgm:cxn modelId="{BCA5C2E7-C7BB-4BED-B592-B5C2B7C248C1}" type="presOf" srcId="{FDD103A0-B6F3-4CB9-82FB-21B16D7FEA74}" destId="{534C079D-ED6B-405C-B0C1-067ABB71013F}" srcOrd="1" destOrd="0" presId="urn:microsoft.com/office/officeart/2005/8/layout/gear1"/>
    <dgm:cxn modelId="{989D2488-A8E3-4382-B442-0C2AF26BBC70}" type="presOf" srcId="{CAF3389B-1D95-488D-9712-A76395A16DA1}" destId="{6385EFEB-2E27-4145-9412-C37120DF8C4A}" srcOrd="2" destOrd="0" presId="urn:microsoft.com/office/officeart/2005/8/layout/gear1"/>
    <dgm:cxn modelId="{681F7B88-A47E-4C11-AF3E-4ABD8ABFEE08}" type="presOf" srcId="{ECB999AE-7501-44A1-82D9-BCFDD215C15D}" destId="{31EE868B-FA91-47D3-89E5-61F5191D98FD}" srcOrd="0" destOrd="0" presId="urn:microsoft.com/office/officeart/2005/8/layout/gear1"/>
    <dgm:cxn modelId="{79FCF0B5-83C9-417B-A593-87CF7440B10E}" type="presOf" srcId="{45628CA5-675A-4563-9CAB-B03EEA533320}" destId="{D63E5773-5A91-4633-8869-26F180B5F44C}" srcOrd="0" destOrd="0" presId="urn:microsoft.com/office/officeart/2005/8/layout/gear1"/>
    <dgm:cxn modelId="{8B2DBC59-2F1A-4442-A6C6-A7965AA80D58}" type="presParOf" srcId="{D63E5773-5A91-4633-8869-26F180B5F44C}" destId="{FEECD920-A736-48CD-8817-A4AA00D1BE43}" srcOrd="0" destOrd="0" presId="urn:microsoft.com/office/officeart/2005/8/layout/gear1"/>
    <dgm:cxn modelId="{3818099C-AE85-4D73-92BC-D0C8562334C8}" type="presParOf" srcId="{D63E5773-5A91-4633-8869-26F180B5F44C}" destId="{E9B98931-0463-47E3-9266-A82C3E637DA7}" srcOrd="1" destOrd="0" presId="urn:microsoft.com/office/officeart/2005/8/layout/gear1"/>
    <dgm:cxn modelId="{4F98F44B-6286-4988-827A-F65C8A54A8DC}" type="presParOf" srcId="{D63E5773-5A91-4633-8869-26F180B5F44C}" destId="{6385EFEB-2E27-4145-9412-C37120DF8C4A}" srcOrd="2" destOrd="0" presId="urn:microsoft.com/office/officeart/2005/8/layout/gear1"/>
    <dgm:cxn modelId="{BABABC28-6DA1-4E1D-9517-28E36838BFB4}" type="presParOf" srcId="{D63E5773-5A91-4633-8869-26F180B5F44C}" destId="{5FF6C4A7-A27F-4D47-B9EC-E078F7FD2CB8}" srcOrd="3" destOrd="0" presId="urn:microsoft.com/office/officeart/2005/8/layout/gear1"/>
    <dgm:cxn modelId="{DD601CD2-1A47-4547-8F1F-4FE05213CE1F}" type="presParOf" srcId="{D63E5773-5A91-4633-8869-26F180B5F44C}" destId="{B3B5400D-85D5-4DF4-B6D3-09A0107125FA}" srcOrd="4" destOrd="0" presId="urn:microsoft.com/office/officeart/2005/8/layout/gear1"/>
    <dgm:cxn modelId="{118F8A27-F651-46AE-95E9-3B02D51A2AE3}" type="presParOf" srcId="{D63E5773-5A91-4633-8869-26F180B5F44C}" destId="{F6C05A8E-4899-426E-8F26-F3275C3E741A}" srcOrd="5" destOrd="0" presId="urn:microsoft.com/office/officeart/2005/8/layout/gear1"/>
    <dgm:cxn modelId="{3915EAFD-94E9-4BAB-BE44-0ECEFADADE40}" type="presParOf" srcId="{D63E5773-5A91-4633-8869-26F180B5F44C}" destId="{45899F2D-F588-4DCD-B718-91B392DD61F3}" srcOrd="6" destOrd="0" presId="urn:microsoft.com/office/officeart/2005/8/layout/gear1"/>
    <dgm:cxn modelId="{20AF15A6-4406-4543-BACB-6C9EF756F995}" type="presParOf" srcId="{D63E5773-5A91-4633-8869-26F180B5F44C}" destId="{534C079D-ED6B-405C-B0C1-067ABB71013F}" srcOrd="7" destOrd="0" presId="urn:microsoft.com/office/officeart/2005/8/layout/gear1"/>
    <dgm:cxn modelId="{725A5B11-FD74-474B-A627-01FC625D33AD}" type="presParOf" srcId="{D63E5773-5A91-4633-8869-26F180B5F44C}" destId="{8DC73F1B-6933-42D8-902A-7B7CA7117AAB}" srcOrd="8" destOrd="0" presId="urn:microsoft.com/office/officeart/2005/8/layout/gear1"/>
    <dgm:cxn modelId="{5C1C69BD-3936-492E-B5F1-F60AC67916E4}" type="presParOf" srcId="{D63E5773-5A91-4633-8869-26F180B5F44C}" destId="{A1A548C6-7B24-4587-9135-444E958C3D76}" srcOrd="9" destOrd="0" presId="urn:microsoft.com/office/officeart/2005/8/layout/gear1"/>
    <dgm:cxn modelId="{BD3DA0AA-FD60-46D1-AEBC-AD43FDA042B7}" type="presParOf" srcId="{D63E5773-5A91-4633-8869-26F180B5F44C}" destId="{43D481A9-2B4F-4AFD-A88F-2236CFBD1587}" srcOrd="10" destOrd="0" presId="urn:microsoft.com/office/officeart/2005/8/layout/gear1"/>
    <dgm:cxn modelId="{A8E317F9-64E5-4904-9467-8CA13C9200D0}" type="presParOf" srcId="{D63E5773-5A91-4633-8869-26F180B5F44C}" destId="{31EE868B-FA91-47D3-89E5-61F5191D98FD}" srcOrd="11" destOrd="0" presId="urn:microsoft.com/office/officeart/2005/8/layout/gear1"/>
    <dgm:cxn modelId="{335FFB7E-0BB6-4750-A869-D55C545A6745}" type="presParOf" srcId="{D63E5773-5A91-4633-8869-26F180B5F44C}" destId="{F7F9A22C-D08F-4E5F-B3F9-0335620E2F7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3B332A-A537-4BB8-878A-9187363AB3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A93AC41-43C3-4655-9CE2-41F11F6B31F0}">
      <dgm:prSet phldrT="[Szöveg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hu-HU" b="1" dirty="0" smtClean="0"/>
            <a:t>Szubszidiaritás [</a:t>
          </a:r>
          <a:r>
            <a:rPr lang="hu-HU" b="1" dirty="0" err="1" smtClean="0"/>
            <a:t>EUSz</a:t>
          </a:r>
          <a:r>
            <a:rPr lang="hu-HU" b="1" dirty="0" smtClean="0"/>
            <a:t>. 5. cikk (3) </a:t>
          </a:r>
          <a:r>
            <a:rPr lang="hu-HU" b="1" dirty="0" err="1" smtClean="0"/>
            <a:t>bek</a:t>
          </a:r>
          <a:r>
            <a:rPr lang="hu-HU" b="1" dirty="0" smtClean="0"/>
            <a:t>.]</a:t>
          </a:r>
          <a:endParaRPr lang="hu-HU" b="1" dirty="0"/>
        </a:p>
      </dgm:t>
    </dgm:pt>
    <dgm:pt modelId="{96143F2F-D326-48DA-ADEF-6570BAF6F654}" type="parTrans" cxnId="{F0E76305-960E-4212-8506-9B509F97AA01}">
      <dgm:prSet/>
      <dgm:spPr/>
      <dgm:t>
        <a:bodyPr/>
        <a:lstStyle/>
        <a:p>
          <a:endParaRPr lang="hu-HU"/>
        </a:p>
      </dgm:t>
    </dgm:pt>
    <dgm:pt modelId="{974E6AD1-5D22-42A0-AE54-055049F3FF83}" type="sibTrans" cxnId="{F0E76305-960E-4212-8506-9B509F97AA01}">
      <dgm:prSet/>
      <dgm:spPr/>
      <dgm:t>
        <a:bodyPr/>
        <a:lstStyle/>
        <a:p>
          <a:endParaRPr lang="hu-HU"/>
        </a:p>
      </dgm:t>
    </dgm:pt>
    <dgm:pt modelId="{F70111BB-D05A-48F4-AFB9-5110B4559362}">
      <dgm:prSet phldrT="[Szöveg]"/>
      <dgm:spPr/>
      <dgm:t>
        <a:bodyPr/>
        <a:lstStyle/>
        <a:p>
          <a:pPr algn="just"/>
          <a:r>
            <a:rPr lang="hu-HU" dirty="0" smtClean="0"/>
            <a:t>Azokon a területeken, amelyek nem tartoznak kizárólagos hatáskörébe, az Unió csak akkor és annyiban jár el, amikor és amennyiben a tervezett intézkedés céljait </a:t>
          </a:r>
          <a:r>
            <a:rPr lang="hu-HU" b="1" dirty="0" smtClean="0"/>
            <a:t>a tagállamok sem központi, sem regionális vagy helyi szinten nem tudják kielégítően megvalósítani</a:t>
          </a:r>
          <a:r>
            <a:rPr lang="hu-HU" dirty="0" smtClean="0"/>
            <a:t>, így azok a tervezett intézkedés terjedelme vagy hatása miatt az Unió szintjén jobban megvalósíthatók.</a:t>
          </a:r>
          <a:endParaRPr lang="hu-HU" dirty="0"/>
        </a:p>
      </dgm:t>
    </dgm:pt>
    <dgm:pt modelId="{CC147800-4B7F-402C-97CE-9F7BF09F17E4}" type="parTrans" cxnId="{406D7385-4525-4878-A812-4787C0507487}">
      <dgm:prSet/>
      <dgm:spPr/>
      <dgm:t>
        <a:bodyPr/>
        <a:lstStyle/>
        <a:p>
          <a:endParaRPr lang="hu-HU"/>
        </a:p>
      </dgm:t>
    </dgm:pt>
    <dgm:pt modelId="{84C9E72D-3727-4525-8DC6-83085637A8D2}" type="sibTrans" cxnId="{406D7385-4525-4878-A812-4787C0507487}">
      <dgm:prSet/>
      <dgm:spPr/>
      <dgm:t>
        <a:bodyPr/>
        <a:lstStyle/>
        <a:p>
          <a:endParaRPr lang="hu-HU"/>
        </a:p>
      </dgm:t>
    </dgm:pt>
    <dgm:pt modelId="{5A78EA09-8F41-4D1C-B5ED-DEEB1E32A08D}">
      <dgm:prSet phldrT="[Szöveg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u-HU" b="1" dirty="0" smtClean="0"/>
            <a:t>Arányosság [</a:t>
          </a:r>
          <a:r>
            <a:rPr lang="hu-HU" b="1" dirty="0" err="1" smtClean="0"/>
            <a:t>EUSz</a:t>
          </a:r>
          <a:r>
            <a:rPr lang="hu-HU" b="1" dirty="0" smtClean="0"/>
            <a:t>. 5. cikk (4) </a:t>
          </a:r>
          <a:r>
            <a:rPr lang="hu-HU" b="1" dirty="0" err="1" smtClean="0"/>
            <a:t>bek</a:t>
          </a:r>
          <a:r>
            <a:rPr lang="hu-HU" b="1" dirty="0" smtClean="0"/>
            <a:t>.]</a:t>
          </a:r>
          <a:endParaRPr lang="hu-HU" b="1" dirty="0"/>
        </a:p>
      </dgm:t>
    </dgm:pt>
    <dgm:pt modelId="{09D23C91-2B0C-45E3-9277-B27D6FCFE8BA}" type="parTrans" cxnId="{B37F25DC-D850-4117-BF9F-E0E1D8DB5C6E}">
      <dgm:prSet/>
      <dgm:spPr/>
      <dgm:t>
        <a:bodyPr/>
        <a:lstStyle/>
        <a:p>
          <a:endParaRPr lang="hu-HU"/>
        </a:p>
      </dgm:t>
    </dgm:pt>
    <dgm:pt modelId="{37F210F7-EAA1-4745-85E1-8E6B86144736}" type="sibTrans" cxnId="{B37F25DC-D850-4117-BF9F-E0E1D8DB5C6E}">
      <dgm:prSet/>
      <dgm:spPr/>
      <dgm:t>
        <a:bodyPr/>
        <a:lstStyle/>
        <a:p>
          <a:endParaRPr lang="hu-HU"/>
        </a:p>
      </dgm:t>
    </dgm:pt>
    <dgm:pt modelId="{34D47F31-2176-4747-85F3-46FA1C311F7C}">
      <dgm:prSet phldrT="[Szöveg]"/>
      <dgm:spPr/>
      <dgm:t>
        <a:bodyPr/>
        <a:lstStyle/>
        <a:p>
          <a:pPr algn="just"/>
          <a:r>
            <a:rPr lang="hu-HU" dirty="0" smtClean="0"/>
            <a:t>Az Unió intézkedése </a:t>
          </a:r>
          <a:r>
            <a:rPr lang="hu-HU" b="1" dirty="0" smtClean="0"/>
            <a:t>sem tartalmilag, sem formailag nem terjedhet túl</a:t>
          </a:r>
          <a:r>
            <a:rPr lang="hu-HU" dirty="0" smtClean="0"/>
            <a:t> azon, ami a Szerződések célkitűzéseinek eléréséhez szükséges.</a:t>
          </a:r>
          <a:endParaRPr lang="hu-HU" dirty="0"/>
        </a:p>
      </dgm:t>
    </dgm:pt>
    <dgm:pt modelId="{4BDCA1CC-4A55-4EB9-B87D-37723912E9D7}" type="parTrans" cxnId="{C514AD30-EED5-4B14-BA84-14584D59C22F}">
      <dgm:prSet/>
      <dgm:spPr/>
      <dgm:t>
        <a:bodyPr/>
        <a:lstStyle/>
        <a:p>
          <a:endParaRPr lang="hu-HU"/>
        </a:p>
      </dgm:t>
    </dgm:pt>
    <dgm:pt modelId="{624403D6-937A-46BB-A67D-CCF6C1DC5D61}" type="sibTrans" cxnId="{C514AD30-EED5-4B14-BA84-14584D59C22F}">
      <dgm:prSet/>
      <dgm:spPr/>
      <dgm:t>
        <a:bodyPr/>
        <a:lstStyle/>
        <a:p>
          <a:endParaRPr lang="hu-HU"/>
        </a:p>
      </dgm:t>
    </dgm:pt>
    <dgm:pt modelId="{DC326A6A-D97F-4D18-9CA4-8470244ED5DC}" type="pres">
      <dgm:prSet presAssocID="{123B332A-A537-4BB8-878A-9187363AB3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DE78F7A-8C51-4DCE-A4DA-C04EE077065A}" type="pres">
      <dgm:prSet presAssocID="{9A93AC41-43C3-4655-9CE2-41F11F6B31F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BC25D6-6D9B-44B0-A541-02EE56B3EBDE}" type="pres">
      <dgm:prSet presAssocID="{9A93AC41-43C3-4655-9CE2-41F11F6B31F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C1759BB-BB79-4A6F-B0C2-BABE22D3C653}" type="pres">
      <dgm:prSet presAssocID="{5A78EA09-8F41-4D1C-B5ED-DEEB1E32A08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4362BCE-F8B4-43CE-9E1E-526FFF1182C8}" type="pres">
      <dgm:prSet presAssocID="{5A78EA09-8F41-4D1C-B5ED-DEEB1E32A08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37F25DC-D850-4117-BF9F-E0E1D8DB5C6E}" srcId="{123B332A-A537-4BB8-878A-9187363AB3D6}" destId="{5A78EA09-8F41-4D1C-B5ED-DEEB1E32A08D}" srcOrd="1" destOrd="0" parTransId="{09D23C91-2B0C-45E3-9277-B27D6FCFE8BA}" sibTransId="{37F210F7-EAA1-4745-85E1-8E6B86144736}"/>
    <dgm:cxn modelId="{313C7197-2E08-4BCB-A3DC-EF7E992AF3A9}" type="presOf" srcId="{34D47F31-2176-4747-85F3-46FA1C311F7C}" destId="{84362BCE-F8B4-43CE-9E1E-526FFF1182C8}" srcOrd="0" destOrd="0" presId="urn:microsoft.com/office/officeart/2005/8/layout/vList2"/>
    <dgm:cxn modelId="{9FF5EBC9-8AC5-4F12-B485-0EB6E9F1ED6E}" type="presOf" srcId="{9A93AC41-43C3-4655-9CE2-41F11F6B31F0}" destId="{FDE78F7A-8C51-4DCE-A4DA-C04EE077065A}" srcOrd="0" destOrd="0" presId="urn:microsoft.com/office/officeart/2005/8/layout/vList2"/>
    <dgm:cxn modelId="{D7F04455-5853-4209-B609-A16D69355A31}" type="presOf" srcId="{123B332A-A537-4BB8-878A-9187363AB3D6}" destId="{DC326A6A-D97F-4D18-9CA4-8470244ED5DC}" srcOrd="0" destOrd="0" presId="urn:microsoft.com/office/officeart/2005/8/layout/vList2"/>
    <dgm:cxn modelId="{03505DA6-682B-48D5-AA9B-5E36A88219F3}" type="presOf" srcId="{5A78EA09-8F41-4D1C-B5ED-DEEB1E32A08D}" destId="{BC1759BB-BB79-4A6F-B0C2-BABE22D3C653}" srcOrd="0" destOrd="0" presId="urn:microsoft.com/office/officeart/2005/8/layout/vList2"/>
    <dgm:cxn modelId="{F0E76305-960E-4212-8506-9B509F97AA01}" srcId="{123B332A-A537-4BB8-878A-9187363AB3D6}" destId="{9A93AC41-43C3-4655-9CE2-41F11F6B31F0}" srcOrd="0" destOrd="0" parTransId="{96143F2F-D326-48DA-ADEF-6570BAF6F654}" sibTransId="{974E6AD1-5D22-42A0-AE54-055049F3FF83}"/>
    <dgm:cxn modelId="{406D7385-4525-4878-A812-4787C0507487}" srcId="{9A93AC41-43C3-4655-9CE2-41F11F6B31F0}" destId="{F70111BB-D05A-48F4-AFB9-5110B4559362}" srcOrd="0" destOrd="0" parTransId="{CC147800-4B7F-402C-97CE-9F7BF09F17E4}" sibTransId="{84C9E72D-3727-4525-8DC6-83085637A8D2}"/>
    <dgm:cxn modelId="{3564DF10-3137-418F-81CF-295E011D8754}" type="presOf" srcId="{F70111BB-D05A-48F4-AFB9-5110B4559362}" destId="{D6BC25D6-6D9B-44B0-A541-02EE56B3EBDE}" srcOrd="0" destOrd="0" presId="urn:microsoft.com/office/officeart/2005/8/layout/vList2"/>
    <dgm:cxn modelId="{C514AD30-EED5-4B14-BA84-14584D59C22F}" srcId="{5A78EA09-8F41-4D1C-B5ED-DEEB1E32A08D}" destId="{34D47F31-2176-4747-85F3-46FA1C311F7C}" srcOrd="0" destOrd="0" parTransId="{4BDCA1CC-4A55-4EB9-B87D-37723912E9D7}" sibTransId="{624403D6-937A-46BB-A67D-CCF6C1DC5D61}"/>
    <dgm:cxn modelId="{C1BA27CC-0EAC-4A87-B173-49C8CEB9C8DA}" type="presParOf" srcId="{DC326A6A-D97F-4D18-9CA4-8470244ED5DC}" destId="{FDE78F7A-8C51-4DCE-A4DA-C04EE077065A}" srcOrd="0" destOrd="0" presId="urn:microsoft.com/office/officeart/2005/8/layout/vList2"/>
    <dgm:cxn modelId="{E3BCAE06-25BF-4915-987D-CD99DE282FCF}" type="presParOf" srcId="{DC326A6A-D97F-4D18-9CA4-8470244ED5DC}" destId="{D6BC25D6-6D9B-44B0-A541-02EE56B3EBDE}" srcOrd="1" destOrd="0" presId="urn:microsoft.com/office/officeart/2005/8/layout/vList2"/>
    <dgm:cxn modelId="{9A0266D5-7D81-4634-914C-8C44426C1AFB}" type="presParOf" srcId="{DC326A6A-D97F-4D18-9CA4-8470244ED5DC}" destId="{BC1759BB-BB79-4A6F-B0C2-BABE22D3C653}" srcOrd="2" destOrd="0" presId="urn:microsoft.com/office/officeart/2005/8/layout/vList2"/>
    <dgm:cxn modelId="{DC851E13-FD0A-4421-9342-57EA5560372A}" type="presParOf" srcId="{DC326A6A-D97F-4D18-9CA4-8470244ED5DC}" destId="{84362BCE-F8B4-43CE-9E1E-526FFF1182C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CDA022-1644-4DF2-9764-84C142996D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F735AF8-6C25-4812-9816-985AFBA80637}">
      <dgm:prSet phldrT="[Szöveg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u-HU" b="1" dirty="0" smtClean="0"/>
            <a:t>2. sz. jegyzőkönyv a szubszidiaritás és az arányosság alkalmazásáról</a:t>
          </a:r>
          <a:endParaRPr lang="hu-HU" b="1" dirty="0"/>
        </a:p>
      </dgm:t>
    </dgm:pt>
    <dgm:pt modelId="{B0450967-759A-43B0-B188-6028F5461948}" type="parTrans" cxnId="{7E3365C4-8587-47D6-B57B-F74BE2437D08}">
      <dgm:prSet/>
      <dgm:spPr/>
      <dgm:t>
        <a:bodyPr/>
        <a:lstStyle/>
        <a:p>
          <a:endParaRPr lang="hu-HU"/>
        </a:p>
      </dgm:t>
    </dgm:pt>
    <dgm:pt modelId="{289BD14F-606B-490B-AEC8-942D9646A197}" type="sibTrans" cxnId="{7E3365C4-8587-47D6-B57B-F74BE2437D08}">
      <dgm:prSet/>
      <dgm:spPr/>
      <dgm:t>
        <a:bodyPr/>
        <a:lstStyle/>
        <a:p>
          <a:endParaRPr lang="hu-HU"/>
        </a:p>
      </dgm:t>
    </dgm:pt>
    <dgm:pt modelId="{1DBD78CE-405A-4BA6-9CBE-5106F0A4A621}">
      <dgm:prSet phldrT="[Szöveg]"/>
      <dgm:spPr/>
      <dgm:t>
        <a:bodyPr/>
        <a:lstStyle/>
        <a:p>
          <a:pPr algn="just"/>
          <a:r>
            <a:rPr lang="hu-HU" dirty="0" smtClean="0"/>
            <a:t>a Bizottság széles körű konzultációt folytat a jogalkotásra irányuló javaslatok esetében;</a:t>
          </a:r>
          <a:endParaRPr lang="hu-HU" dirty="0"/>
        </a:p>
      </dgm:t>
    </dgm:pt>
    <dgm:pt modelId="{82CBB260-D14A-4E58-8620-357872268F34}" type="parTrans" cxnId="{BBB088DB-7586-4ABE-BBCF-BA046DFA77CB}">
      <dgm:prSet/>
      <dgm:spPr/>
      <dgm:t>
        <a:bodyPr/>
        <a:lstStyle/>
        <a:p>
          <a:endParaRPr lang="hu-HU"/>
        </a:p>
      </dgm:t>
    </dgm:pt>
    <dgm:pt modelId="{A5738CC8-9CE0-45D9-ACB3-6647407C29F4}" type="sibTrans" cxnId="{BBB088DB-7586-4ABE-BBCF-BA046DFA77CB}">
      <dgm:prSet/>
      <dgm:spPr/>
      <dgm:t>
        <a:bodyPr/>
        <a:lstStyle/>
        <a:p>
          <a:endParaRPr lang="hu-HU"/>
        </a:p>
      </dgm:t>
    </dgm:pt>
    <dgm:pt modelId="{937705A6-60C1-45C3-8280-9F452355AB4B}">
      <dgm:prSet phldrT="[Szöveg]"/>
      <dgm:spPr/>
      <dgm:t>
        <a:bodyPr/>
        <a:lstStyle/>
        <a:p>
          <a:pPr algn="just"/>
          <a:r>
            <a:rPr lang="hu-HU" dirty="0" smtClean="0"/>
            <a:t>a jogalkotási tervezeteket továbbítják a nemzeti parlamenteknek;</a:t>
          </a:r>
          <a:endParaRPr lang="hu-HU" dirty="0"/>
        </a:p>
      </dgm:t>
    </dgm:pt>
    <dgm:pt modelId="{E953A2BF-E094-4BB6-BA79-164C8551E37E}" type="parTrans" cxnId="{AB34894D-18FF-452E-B61A-E870D4AE12CF}">
      <dgm:prSet/>
      <dgm:spPr/>
      <dgm:t>
        <a:bodyPr/>
        <a:lstStyle/>
        <a:p>
          <a:endParaRPr lang="hu-HU"/>
        </a:p>
      </dgm:t>
    </dgm:pt>
    <dgm:pt modelId="{A0BF1F94-2D8A-4441-9409-FC57C823997A}" type="sibTrans" cxnId="{AB34894D-18FF-452E-B61A-E870D4AE12CF}">
      <dgm:prSet/>
      <dgm:spPr/>
      <dgm:t>
        <a:bodyPr/>
        <a:lstStyle/>
        <a:p>
          <a:endParaRPr lang="hu-HU"/>
        </a:p>
      </dgm:t>
    </dgm:pt>
    <dgm:pt modelId="{AE026FB8-0D6F-42B4-87E7-92EA7F83AC7C}">
      <dgm:prSet phldrT="[Szöveg]"/>
      <dgm:spPr/>
      <dgm:t>
        <a:bodyPr/>
        <a:lstStyle/>
        <a:p>
          <a:pPr algn="just"/>
          <a:r>
            <a:rPr lang="hu-HU" dirty="0" smtClean="0"/>
            <a:t>a tervezeteket külön indokolni kell a szubszidiaritás és az arányosság elveinek megfelelés szempontjából;</a:t>
          </a:r>
          <a:endParaRPr lang="hu-HU" dirty="0"/>
        </a:p>
      </dgm:t>
    </dgm:pt>
    <dgm:pt modelId="{CCE38781-524A-4673-B865-A061E60E79C6}" type="parTrans" cxnId="{02A698C4-0F43-4FFF-8319-EF72C052D79F}">
      <dgm:prSet/>
      <dgm:spPr/>
      <dgm:t>
        <a:bodyPr/>
        <a:lstStyle/>
        <a:p>
          <a:endParaRPr lang="hu-HU"/>
        </a:p>
      </dgm:t>
    </dgm:pt>
    <dgm:pt modelId="{3A135541-46D9-41ED-9465-0104630AFF84}" type="sibTrans" cxnId="{02A698C4-0F43-4FFF-8319-EF72C052D79F}">
      <dgm:prSet/>
      <dgm:spPr/>
      <dgm:t>
        <a:bodyPr/>
        <a:lstStyle/>
        <a:p>
          <a:endParaRPr lang="hu-HU"/>
        </a:p>
      </dgm:t>
    </dgm:pt>
    <dgm:pt modelId="{720111F0-8798-4524-A31E-6911CE2B0E3E}">
      <dgm:prSet phldrT="[Szöveg]"/>
      <dgm:spPr/>
      <dgm:t>
        <a:bodyPr/>
        <a:lstStyle/>
        <a:p>
          <a:pPr algn="just"/>
          <a:r>
            <a:rPr lang="hu-HU" dirty="0" smtClean="0"/>
            <a:t>a nemzeti parlamentek indokolt véleményt küldhetnek az indítványozónak 8 héten belül;</a:t>
          </a:r>
          <a:endParaRPr lang="hu-HU" dirty="0"/>
        </a:p>
      </dgm:t>
    </dgm:pt>
    <dgm:pt modelId="{2B08D38D-55E2-4428-A264-3A172A0C8D44}" type="parTrans" cxnId="{CFC6760D-A143-4610-B070-CB58855BF48D}">
      <dgm:prSet/>
      <dgm:spPr/>
      <dgm:t>
        <a:bodyPr/>
        <a:lstStyle/>
        <a:p>
          <a:endParaRPr lang="hu-HU"/>
        </a:p>
      </dgm:t>
    </dgm:pt>
    <dgm:pt modelId="{BA2A28BB-DA91-4145-AD3C-75A318384E0F}" type="sibTrans" cxnId="{CFC6760D-A143-4610-B070-CB58855BF48D}">
      <dgm:prSet/>
      <dgm:spPr/>
      <dgm:t>
        <a:bodyPr/>
        <a:lstStyle/>
        <a:p>
          <a:endParaRPr lang="hu-HU"/>
        </a:p>
      </dgm:t>
    </dgm:pt>
    <dgm:pt modelId="{9A5F2BC3-2B8D-4B12-85A5-15BEC12D4F08}">
      <dgm:prSet phldrT="[Szöveg]"/>
      <dgm:spPr/>
      <dgm:t>
        <a:bodyPr/>
        <a:lstStyle/>
        <a:p>
          <a:pPr algn="just"/>
          <a:r>
            <a:rPr lang="hu-HU" dirty="0" smtClean="0"/>
            <a:t>a nemzeti parlamenteknek tagállamonként 2 szavazata van.</a:t>
          </a:r>
          <a:endParaRPr lang="hu-HU" dirty="0"/>
        </a:p>
      </dgm:t>
    </dgm:pt>
    <dgm:pt modelId="{FF3D024E-D4C0-4459-B8C4-4DEB394FB9CA}" type="parTrans" cxnId="{EFCF0F16-38F3-4470-8D26-9A8B4DCE64D0}">
      <dgm:prSet/>
      <dgm:spPr/>
    </dgm:pt>
    <dgm:pt modelId="{53158DA5-4561-4F1F-9AA8-3F8BC8B9141B}" type="sibTrans" cxnId="{EFCF0F16-38F3-4470-8D26-9A8B4DCE64D0}">
      <dgm:prSet/>
      <dgm:spPr/>
    </dgm:pt>
    <dgm:pt modelId="{F62556E7-FBD8-46E3-8AC5-26966742DB44}" type="pres">
      <dgm:prSet presAssocID="{C7CDA022-1644-4DF2-9764-84C142996D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B70F4E1-DB4F-4BFE-9099-5C0D460809A3}" type="pres">
      <dgm:prSet presAssocID="{4F735AF8-6C25-4812-9816-985AFBA8063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C6C53EC-4499-4C15-8A98-FD826E668524}" type="pres">
      <dgm:prSet presAssocID="{4F735AF8-6C25-4812-9816-985AFBA806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D2A8BD5-34A5-430D-8CDD-FE88226C3805}" type="presOf" srcId="{720111F0-8798-4524-A31E-6911CE2B0E3E}" destId="{EC6C53EC-4499-4C15-8A98-FD826E668524}" srcOrd="0" destOrd="3" presId="urn:microsoft.com/office/officeart/2005/8/layout/vList2"/>
    <dgm:cxn modelId="{D8A14848-9285-47B4-A0F5-F793ACC62C06}" type="presOf" srcId="{4F735AF8-6C25-4812-9816-985AFBA80637}" destId="{BB70F4E1-DB4F-4BFE-9099-5C0D460809A3}" srcOrd="0" destOrd="0" presId="urn:microsoft.com/office/officeart/2005/8/layout/vList2"/>
    <dgm:cxn modelId="{7E3365C4-8587-47D6-B57B-F74BE2437D08}" srcId="{C7CDA022-1644-4DF2-9764-84C142996DE0}" destId="{4F735AF8-6C25-4812-9816-985AFBA80637}" srcOrd="0" destOrd="0" parTransId="{B0450967-759A-43B0-B188-6028F5461948}" sibTransId="{289BD14F-606B-490B-AEC8-942D9646A197}"/>
    <dgm:cxn modelId="{BBB088DB-7586-4ABE-BBCF-BA046DFA77CB}" srcId="{4F735AF8-6C25-4812-9816-985AFBA80637}" destId="{1DBD78CE-405A-4BA6-9CBE-5106F0A4A621}" srcOrd="0" destOrd="0" parTransId="{82CBB260-D14A-4E58-8620-357872268F34}" sibTransId="{A5738CC8-9CE0-45D9-ACB3-6647407C29F4}"/>
    <dgm:cxn modelId="{AB34894D-18FF-452E-B61A-E870D4AE12CF}" srcId="{4F735AF8-6C25-4812-9816-985AFBA80637}" destId="{937705A6-60C1-45C3-8280-9F452355AB4B}" srcOrd="1" destOrd="0" parTransId="{E953A2BF-E094-4BB6-BA79-164C8551E37E}" sibTransId="{A0BF1F94-2D8A-4441-9409-FC57C823997A}"/>
    <dgm:cxn modelId="{35BEEB47-94EF-4A2F-BBA7-24ED7AAE93F3}" type="presOf" srcId="{937705A6-60C1-45C3-8280-9F452355AB4B}" destId="{EC6C53EC-4499-4C15-8A98-FD826E668524}" srcOrd="0" destOrd="1" presId="urn:microsoft.com/office/officeart/2005/8/layout/vList2"/>
    <dgm:cxn modelId="{02A698C4-0F43-4FFF-8319-EF72C052D79F}" srcId="{4F735AF8-6C25-4812-9816-985AFBA80637}" destId="{AE026FB8-0D6F-42B4-87E7-92EA7F83AC7C}" srcOrd="2" destOrd="0" parTransId="{CCE38781-524A-4673-B865-A061E60E79C6}" sibTransId="{3A135541-46D9-41ED-9465-0104630AFF84}"/>
    <dgm:cxn modelId="{EFCF0F16-38F3-4470-8D26-9A8B4DCE64D0}" srcId="{4F735AF8-6C25-4812-9816-985AFBA80637}" destId="{9A5F2BC3-2B8D-4B12-85A5-15BEC12D4F08}" srcOrd="4" destOrd="0" parTransId="{FF3D024E-D4C0-4459-B8C4-4DEB394FB9CA}" sibTransId="{53158DA5-4561-4F1F-9AA8-3F8BC8B9141B}"/>
    <dgm:cxn modelId="{CFC6760D-A143-4610-B070-CB58855BF48D}" srcId="{4F735AF8-6C25-4812-9816-985AFBA80637}" destId="{720111F0-8798-4524-A31E-6911CE2B0E3E}" srcOrd="3" destOrd="0" parTransId="{2B08D38D-55E2-4428-A264-3A172A0C8D44}" sibTransId="{BA2A28BB-DA91-4145-AD3C-75A318384E0F}"/>
    <dgm:cxn modelId="{B595A9BD-68F2-49F7-BFBB-DBD9CE963FA9}" type="presOf" srcId="{C7CDA022-1644-4DF2-9764-84C142996DE0}" destId="{F62556E7-FBD8-46E3-8AC5-26966742DB44}" srcOrd="0" destOrd="0" presId="urn:microsoft.com/office/officeart/2005/8/layout/vList2"/>
    <dgm:cxn modelId="{7123F5AC-F729-41FA-8557-7D3912C75A34}" type="presOf" srcId="{AE026FB8-0D6F-42B4-87E7-92EA7F83AC7C}" destId="{EC6C53EC-4499-4C15-8A98-FD826E668524}" srcOrd="0" destOrd="2" presId="urn:microsoft.com/office/officeart/2005/8/layout/vList2"/>
    <dgm:cxn modelId="{EABF380D-859E-4C57-A766-FD39F994846A}" type="presOf" srcId="{9A5F2BC3-2B8D-4B12-85A5-15BEC12D4F08}" destId="{EC6C53EC-4499-4C15-8A98-FD826E668524}" srcOrd="0" destOrd="4" presId="urn:microsoft.com/office/officeart/2005/8/layout/vList2"/>
    <dgm:cxn modelId="{A8ACD963-237E-49E9-AC92-C519166C9FBB}" type="presOf" srcId="{1DBD78CE-405A-4BA6-9CBE-5106F0A4A621}" destId="{EC6C53EC-4499-4C15-8A98-FD826E668524}" srcOrd="0" destOrd="0" presId="urn:microsoft.com/office/officeart/2005/8/layout/vList2"/>
    <dgm:cxn modelId="{7908E101-1552-4076-BE2D-A518583BE1C6}" type="presParOf" srcId="{F62556E7-FBD8-46E3-8AC5-26966742DB44}" destId="{BB70F4E1-DB4F-4BFE-9099-5C0D460809A3}" srcOrd="0" destOrd="0" presId="urn:microsoft.com/office/officeart/2005/8/layout/vList2"/>
    <dgm:cxn modelId="{37DD41CB-D662-4B6D-BF45-387893687723}" type="presParOf" srcId="{F62556E7-FBD8-46E3-8AC5-26966742DB44}" destId="{EC6C53EC-4499-4C15-8A98-FD826E66852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B21833-5C00-47CC-BABF-C63A91D91DF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7E7ED69-AC9A-4290-8694-975F471DE268}">
      <dgm:prSet phldrT="[Szöveg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hu-HU" b="1" dirty="0" smtClean="0"/>
            <a:t>Hatáskörök</a:t>
          </a:r>
          <a:endParaRPr lang="hu-HU" b="1" dirty="0"/>
        </a:p>
      </dgm:t>
    </dgm:pt>
    <dgm:pt modelId="{940A9C02-C5E1-4575-9E30-0667282F1572}" type="parTrans" cxnId="{5B41BA94-BD83-4A18-A11C-E744F1BD27B8}">
      <dgm:prSet/>
      <dgm:spPr/>
      <dgm:t>
        <a:bodyPr/>
        <a:lstStyle/>
        <a:p>
          <a:endParaRPr lang="hu-HU"/>
        </a:p>
      </dgm:t>
    </dgm:pt>
    <dgm:pt modelId="{DD61CDB0-D82E-46D5-92AC-1AE1DCF1557B}" type="sibTrans" cxnId="{5B41BA94-BD83-4A18-A11C-E744F1BD27B8}">
      <dgm:prSet/>
      <dgm:spPr/>
      <dgm:t>
        <a:bodyPr/>
        <a:lstStyle/>
        <a:p>
          <a:endParaRPr lang="hu-HU"/>
        </a:p>
      </dgm:t>
    </dgm:pt>
    <dgm:pt modelId="{287E48FE-506E-4338-833E-61C28A5EECD1}">
      <dgm:prSet phldrT="[Szöveg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u-HU" b="1" dirty="0" smtClean="0"/>
            <a:t>Kizárólagos</a:t>
          </a:r>
          <a:endParaRPr lang="hu-HU" b="1" dirty="0"/>
        </a:p>
      </dgm:t>
    </dgm:pt>
    <dgm:pt modelId="{27E8AB8E-21F8-4ED5-B760-EF2FDBAE41B9}" type="parTrans" cxnId="{2E0993BC-6CF4-4A81-BFBD-5DE1904A8A5D}">
      <dgm:prSet/>
      <dgm:spPr/>
      <dgm:t>
        <a:bodyPr/>
        <a:lstStyle/>
        <a:p>
          <a:endParaRPr lang="hu-HU"/>
        </a:p>
      </dgm:t>
    </dgm:pt>
    <dgm:pt modelId="{6F1B73F8-8A8D-445C-94C0-60923255DD83}" type="sibTrans" cxnId="{2E0993BC-6CF4-4A81-BFBD-5DE1904A8A5D}">
      <dgm:prSet/>
      <dgm:spPr/>
      <dgm:t>
        <a:bodyPr/>
        <a:lstStyle/>
        <a:p>
          <a:endParaRPr lang="hu-HU"/>
        </a:p>
      </dgm:t>
    </dgm:pt>
    <dgm:pt modelId="{F3594891-4868-4917-B5BA-A48AC08E6B43}">
      <dgm:prSet phldrT="[Szöveg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u-HU" b="1" dirty="0" smtClean="0"/>
            <a:t>Megosztott</a:t>
          </a:r>
          <a:endParaRPr lang="hu-HU" b="1" dirty="0"/>
        </a:p>
      </dgm:t>
    </dgm:pt>
    <dgm:pt modelId="{642C701C-86F3-4D0B-B225-90DC4C0C7393}" type="parTrans" cxnId="{61A72EED-D689-4FA3-9C02-B06F5E83CECB}">
      <dgm:prSet/>
      <dgm:spPr/>
      <dgm:t>
        <a:bodyPr/>
        <a:lstStyle/>
        <a:p>
          <a:endParaRPr lang="hu-HU"/>
        </a:p>
      </dgm:t>
    </dgm:pt>
    <dgm:pt modelId="{5C465D19-DA7B-4295-944E-43D6B405375F}" type="sibTrans" cxnId="{61A72EED-D689-4FA3-9C02-B06F5E83CECB}">
      <dgm:prSet/>
      <dgm:spPr/>
      <dgm:t>
        <a:bodyPr/>
        <a:lstStyle/>
        <a:p>
          <a:endParaRPr lang="hu-HU"/>
        </a:p>
      </dgm:t>
    </dgm:pt>
    <dgm:pt modelId="{B42EA934-216E-4144-8E3D-11A2F9B14EC3}">
      <dgm:prSet phldrT="[Szöveg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u-HU" b="1" dirty="0" smtClean="0"/>
            <a:t>Támogató</a:t>
          </a:r>
          <a:endParaRPr lang="hu-HU" b="1" dirty="0"/>
        </a:p>
      </dgm:t>
    </dgm:pt>
    <dgm:pt modelId="{3BE66097-0ED2-4812-9D71-7E17C2D5CA2A}" type="parTrans" cxnId="{245393EB-7BBD-4F23-8EFE-7380F12E3A7E}">
      <dgm:prSet/>
      <dgm:spPr/>
      <dgm:t>
        <a:bodyPr/>
        <a:lstStyle/>
        <a:p>
          <a:endParaRPr lang="hu-HU"/>
        </a:p>
      </dgm:t>
    </dgm:pt>
    <dgm:pt modelId="{96A1343F-8753-4C66-98EF-14FAB9D530CE}" type="sibTrans" cxnId="{245393EB-7BBD-4F23-8EFE-7380F12E3A7E}">
      <dgm:prSet/>
      <dgm:spPr/>
      <dgm:t>
        <a:bodyPr/>
        <a:lstStyle/>
        <a:p>
          <a:endParaRPr lang="hu-HU"/>
        </a:p>
      </dgm:t>
    </dgm:pt>
    <dgm:pt modelId="{B63761D9-3B1C-4592-A5D8-AD52612BD8BE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u-HU" b="1" dirty="0" smtClean="0"/>
            <a:t>Gazdaságpolitikai</a:t>
          </a:r>
          <a:endParaRPr lang="hu-HU" b="1" dirty="0"/>
        </a:p>
      </dgm:t>
    </dgm:pt>
    <dgm:pt modelId="{AD1CEB2F-FA76-44A0-AA0F-050BAF7DB21D}" type="parTrans" cxnId="{0A8000AB-1F68-4FC9-8B78-9ABA581BEF86}">
      <dgm:prSet/>
      <dgm:spPr/>
      <dgm:t>
        <a:bodyPr/>
        <a:lstStyle/>
        <a:p>
          <a:endParaRPr lang="hu-HU"/>
        </a:p>
      </dgm:t>
    </dgm:pt>
    <dgm:pt modelId="{464C2959-FC8A-4D4E-8011-F58980775F68}" type="sibTrans" cxnId="{0A8000AB-1F68-4FC9-8B78-9ABA581BEF86}">
      <dgm:prSet/>
      <dgm:spPr/>
      <dgm:t>
        <a:bodyPr/>
        <a:lstStyle/>
        <a:p>
          <a:endParaRPr lang="hu-HU"/>
        </a:p>
      </dgm:t>
    </dgm:pt>
    <dgm:pt modelId="{FD792708-9F75-465C-8EDB-E56730AFFFA9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u-HU" b="1" dirty="0" smtClean="0"/>
            <a:t>Speciális (KKBP)</a:t>
          </a:r>
          <a:endParaRPr lang="hu-HU" b="1" dirty="0"/>
        </a:p>
      </dgm:t>
    </dgm:pt>
    <dgm:pt modelId="{70601D8D-6F20-492D-AD29-4E647B4C8D47}" type="parTrans" cxnId="{CBEFC86B-D170-40FC-8C2F-D437C4C1191A}">
      <dgm:prSet/>
      <dgm:spPr/>
      <dgm:t>
        <a:bodyPr/>
        <a:lstStyle/>
        <a:p>
          <a:endParaRPr lang="hu-HU"/>
        </a:p>
      </dgm:t>
    </dgm:pt>
    <dgm:pt modelId="{2E2AED90-E238-4972-BD13-DFD8B2CB022C}" type="sibTrans" cxnId="{CBEFC86B-D170-40FC-8C2F-D437C4C1191A}">
      <dgm:prSet/>
      <dgm:spPr/>
      <dgm:t>
        <a:bodyPr/>
        <a:lstStyle/>
        <a:p>
          <a:endParaRPr lang="hu-HU"/>
        </a:p>
      </dgm:t>
    </dgm:pt>
    <dgm:pt modelId="{BCE26320-4622-45EF-B9AB-5B0E0DDEA9B4}" type="pres">
      <dgm:prSet presAssocID="{22B21833-5C00-47CC-BABF-C63A91D91DF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8666104-0377-4CB6-BA98-AF389B2369F9}" type="pres">
      <dgm:prSet presAssocID="{27E7ED69-AC9A-4290-8694-975F471DE268}" presName="root1" presStyleCnt="0"/>
      <dgm:spPr/>
    </dgm:pt>
    <dgm:pt modelId="{8BD327D9-B552-455C-8675-6358914F53E4}" type="pres">
      <dgm:prSet presAssocID="{27E7ED69-AC9A-4290-8694-975F471DE26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94FF1E5-083B-407D-9A4A-8C9C20F0DCB1}" type="pres">
      <dgm:prSet presAssocID="{27E7ED69-AC9A-4290-8694-975F471DE268}" presName="level2hierChild" presStyleCnt="0"/>
      <dgm:spPr/>
    </dgm:pt>
    <dgm:pt modelId="{704DE9E2-CEDA-40EC-8A96-D7DA3CA3A52D}" type="pres">
      <dgm:prSet presAssocID="{27E8AB8E-21F8-4ED5-B760-EF2FDBAE41B9}" presName="conn2-1" presStyleLbl="parChTrans1D2" presStyleIdx="0" presStyleCnt="5"/>
      <dgm:spPr/>
      <dgm:t>
        <a:bodyPr/>
        <a:lstStyle/>
        <a:p>
          <a:endParaRPr lang="hu-HU"/>
        </a:p>
      </dgm:t>
    </dgm:pt>
    <dgm:pt modelId="{76092701-F2D7-44B4-BF62-35DE08081083}" type="pres">
      <dgm:prSet presAssocID="{27E8AB8E-21F8-4ED5-B760-EF2FDBAE41B9}" presName="connTx" presStyleLbl="parChTrans1D2" presStyleIdx="0" presStyleCnt="5"/>
      <dgm:spPr/>
      <dgm:t>
        <a:bodyPr/>
        <a:lstStyle/>
        <a:p>
          <a:endParaRPr lang="hu-HU"/>
        </a:p>
      </dgm:t>
    </dgm:pt>
    <dgm:pt modelId="{23260567-2F17-433A-BA3A-414C4936B915}" type="pres">
      <dgm:prSet presAssocID="{287E48FE-506E-4338-833E-61C28A5EECD1}" presName="root2" presStyleCnt="0"/>
      <dgm:spPr/>
    </dgm:pt>
    <dgm:pt modelId="{A7B7ACF7-A5DE-415E-92EB-FCBFEF4CDF5D}" type="pres">
      <dgm:prSet presAssocID="{287E48FE-506E-4338-833E-61C28A5EECD1}" presName="LevelTwoTextNode" presStyleLbl="node2" presStyleIdx="0" presStyleCnt="5" custScaleX="14353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81D8437-F4AC-4E6A-8322-3F30055C41D0}" type="pres">
      <dgm:prSet presAssocID="{287E48FE-506E-4338-833E-61C28A5EECD1}" presName="level3hierChild" presStyleCnt="0"/>
      <dgm:spPr/>
    </dgm:pt>
    <dgm:pt modelId="{E05B074E-2058-45AB-96FB-4B81F883EC26}" type="pres">
      <dgm:prSet presAssocID="{642C701C-86F3-4D0B-B225-90DC4C0C7393}" presName="conn2-1" presStyleLbl="parChTrans1D2" presStyleIdx="1" presStyleCnt="5"/>
      <dgm:spPr/>
      <dgm:t>
        <a:bodyPr/>
        <a:lstStyle/>
        <a:p>
          <a:endParaRPr lang="hu-HU"/>
        </a:p>
      </dgm:t>
    </dgm:pt>
    <dgm:pt modelId="{AB8C42A8-D7B1-4600-9F95-30C50C41CAA7}" type="pres">
      <dgm:prSet presAssocID="{642C701C-86F3-4D0B-B225-90DC4C0C7393}" presName="connTx" presStyleLbl="parChTrans1D2" presStyleIdx="1" presStyleCnt="5"/>
      <dgm:spPr/>
      <dgm:t>
        <a:bodyPr/>
        <a:lstStyle/>
        <a:p>
          <a:endParaRPr lang="hu-HU"/>
        </a:p>
      </dgm:t>
    </dgm:pt>
    <dgm:pt modelId="{9673B003-1E9A-4452-9216-957306DE4FE1}" type="pres">
      <dgm:prSet presAssocID="{F3594891-4868-4917-B5BA-A48AC08E6B43}" presName="root2" presStyleCnt="0"/>
      <dgm:spPr/>
    </dgm:pt>
    <dgm:pt modelId="{E2D55222-65C4-4B40-8C98-665D1B10A2F9}" type="pres">
      <dgm:prSet presAssocID="{F3594891-4868-4917-B5BA-A48AC08E6B43}" presName="LevelTwoTextNode" presStyleLbl="node2" presStyleIdx="1" presStyleCnt="5" custScaleX="14353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E1E68FC-D08A-4BE8-A8A1-AD02D4C5FB69}" type="pres">
      <dgm:prSet presAssocID="{F3594891-4868-4917-B5BA-A48AC08E6B43}" presName="level3hierChild" presStyleCnt="0"/>
      <dgm:spPr/>
    </dgm:pt>
    <dgm:pt modelId="{94F31E75-1E8F-4862-9BB4-0C44961F5405}" type="pres">
      <dgm:prSet presAssocID="{3BE66097-0ED2-4812-9D71-7E17C2D5CA2A}" presName="conn2-1" presStyleLbl="parChTrans1D2" presStyleIdx="2" presStyleCnt="5"/>
      <dgm:spPr/>
      <dgm:t>
        <a:bodyPr/>
        <a:lstStyle/>
        <a:p>
          <a:endParaRPr lang="hu-HU"/>
        </a:p>
      </dgm:t>
    </dgm:pt>
    <dgm:pt modelId="{53D3A39E-646E-48A8-B83B-E6A76867D1CE}" type="pres">
      <dgm:prSet presAssocID="{3BE66097-0ED2-4812-9D71-7E17C2D5CA2A}" presName="connTx" presStyleLbl="parChTrans1D2" presStyleIdx="2" presStyleCnt="5"/>
      <dgm:spPr/>
      <dgm:t>
        <a:bodyPr/>
        <a:lstStyle/>
        <a:p>
          <a:endParaRPr lang="hu-HU"/>
        </a:p>
      </dgm:t>
    </dgm:pt>
    <dgm:pt modelId="{079E09AC-DD68-4907-A3D5-F5DA218A92EC}" type="pres">
      <dgm:prSet presAssocID="{B42EA934-216E-4144-8E3D-11A2F9B14EC3}" presName="root2" presStyleCnt="0"/>
      <dgm:spPr/>
    </dgm:pt>
    <dgm:pt modelId="{5B58C94D-B734-4D2C-BA8B-18F5E4A04CC0}" type="pres">
      <dgm:prSet presAssocID="{B42EA934-216E-4144-8E3D-11A2F9B14EC3}" presName="LevelTwoTextNode" presStyleLbl="node2" presStyleIdx="2" presStyleCnt="5" custScaleX="14353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85B1FE6-CE3D-4A22-9D18-E3C91D4801E4}" type="pres">
      <dgm:prSet presAssocID="{B42EA934-216E-4144-8E3D-11A2F9B14EC3}" presName="level3hierChild" presStyleCnt="0"/>
      <dgm:spPr/>
    </dgm:pt>
    <dgm:pt modelId="{C8FC6E45-377B-421B-BD8E-C29A511ACE44}" type="pres">
      <dgm:prSet presAssocID="{AD1CEB2F-FA76-44A0-AA0F-050BAF7DB21D}" presName="conn2-1" presStyleLbl="parChTrans1D2" presStyleIdx="3" presStyleCnt="5"/>
      <dgm:spPr/>
      <dgm:t>
        <a:bodyPr/>
        <a:lstStyle/>
        <a:p>
          <a:endParaRPr lang="hu-HU"/>
        </a:p>
      </dgm:t>
    </dgm:pt>
    <dgm:pt modelId="{E05C454A-A7D4-416A-A3D3-7CD4B3A6B3A4}" type="pres">
      <dgm:prSet presAssocID="{AD1CEB2F-FA76-44A0-AA0F-050BAF7DB21D}" presName="connTx" presStyleLbl="parChTrans1D2" presStyleIdx="3" presStyleCnt="5"/>
      <dgm:spPr/>
      <dgm:t>
        <a:bodyPr/>
        <a:lstStyle/>
        <a:p>
          <a:endParaRPr lang="hu-HU"/>
        </a:p>
      </dgm:t>
    </dgm:pt>
    <dgm:pt modelId="{EF924EFB-48BA-4AD4-9C3E-587C0052FFF5}" type="pres">
      <dgm:prSet presAssocID="{B63761D9-3B1C-4592-A5D8-AD52612BD8BE}" presName="root2" presStyleCnt="0"/>
      <dgm:spPr/>
    </dgm:pt>
    <dgm:pt modelId="{28EF5F3D-6990-4B80-904C-B534FAFB7348}" type="pres">
      <dgm:prSet presAssocID="{B63761D9-3B1C-4592-A5D8-AD52612BD8BE}" presName="LevelTwoTextNode" presStyleLbl="node2" presStyleIdx="3" presStyleCnt="5" custScaleX="14353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A8F75F8-DA04-45FE-9BD4-1CC3496ECED2}" type="pres">
      <dgm:prSet presAssocID="{B63761D9-3B1C-4592-A5D8-AD52612BD8BE}" presName="level3hierChild" presStyleCnt="0"/>
      <dgm:spPr/>
    </dgm:pt>
    <dgm:pt modelId="{E2FAE216-D7F4-437C-BD6F-2395DA2871F9}" type="pres">
      <dgm:prSet presAssocID="{70601D8D-6F20-492D-AD29-4E647B4C8D47}" presName="conn2-1" presStyleLbl="parChTrans1D2" presStyleIdx="4" presStyleCnt="5"/>
      <dgm:spPr/>
      <dgm:t>
        <a:bodyPr/>
        <a:lstStyle/>
        <a:p>
          <a:endParaRPr lang="hu-HU"/>
        </a:p>
      </dgm:t>
    </dgm:pt>
    <dgm:pt modelId="{FB8C1A94-C440-4C05-977B-D1959B8CFBBC}" type="pres">
      <dgm:prSet presAssocID="{70601D8D-6F20-492D-AD29-4E647B4C8D47}" presName="connTx" presStyleLbl="parChTrans1D2" presStyleIdx="4" presStyleCnt="5"/>
      <dgm:spPr/>
      <dgm:t>
        <a:bodyPr/>
        <a:lstStyle/>
        <a:p>
          <a:endParaRPr lang="hu-HU"/>
        </a:p>
      </dgm:t>
    </dgm:pt>
    <dgm:pt modelId="{1DA38331-0727-48B4-AD46-612EC252AC3D}" type="pres">
      <dgm:prSet presAssocID="{FD792708-9F75-465C-8EDB-E56730AFFFA9}" presName="root2" presStyleCnt="0"/>
      <dgm:spPr/>
    </dgm:pt>
    <dgm:pt modelId="{D5F40261-D1ED-49CA-A6A0-39DE74A183EA}" type="pres">
      <dgm:prSet presAssocID="{FD792708-9F75-465C-8EDB-E56730AFFFA9}" presName="LevelTwoTextNode" presStyleLbl="node2" presStyleIdx="4" presStyleCnt="5" custScaleX="14442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BF36F5E-8371-4376-BE0B-93A5B772789D}" type="pres">
      <dgm:prSet presAssocID="{FD792708-9F75-465C-8EDB-E56730AFFFA9}" presName="level3hierChild" presStyleCnt="0"/>
      <dgm:spPr/>
    </dgm:pt>
  </dgm:ptLst>
  <dgm:cxnLst>
    <dgm:cxn modelId="{10C7AEE3-CD04-4EB9-A118-F9DFC67DF541}" type="presOf" srcId="{3BE66097-0ED2-4812-9D71-7E17C2D5CA2A}" destId="{94F31E75-1E8F-4862-9BB4-0C44961F5405}" srcOrd="0" destOrd="0" presId="urn:microsoft.com/office/officeart/2008/layout/HorizontalMultiLevelHierarchy"/>
    <dgm:cxn modelId="{F491D33E-3C59-4827-B5F3-0F26E7AE3C3F}" type="presOf" srcId="{FD792708-9F75-465C-8EDB-E56730AFFFA9}" destId="{D5F40261-D1ED-49CA-A6A0-39DE74A183EA}" srcOrd="0" destOrd="0" presId="urn:microsoft.com/office/officeart/2008/layout/HorizontalMultiLevelHierarchy"/>
    <dgm:cxn modelId="{3A732025-02EF-4FED-8D03-2118B39F7875}" type="presOf" srcId="{27E8AB8E-21F8-4ED5-B760-EF2FDBAE41B9}" destId="{704DE9E2-CEDA-40EC-8A96-D7DA3CA3A52D}" srcOrd="0" destOrd="0" presId="urn:microsoft.com/office/officeart/2008/layout/HorizontalMultiLevelHierarchy"/>
    <dgm:cxn modelId="{9640BF5C-E29D-4D07-9AD4-C9CF03A9388B}" type="presOf" srcId="{27E7ED69-AC9A-4290-8694-975F471DE268}" destId="{8BD327D9-B552-455C-8675-6358914F53E4}" srcOrd="0" destOrd="0" presId="urn:microsoft.com/office/officeart/2008/layout/HorizontalMultiLevelHierarchy"/>
    <dgm:cxn modelId="{245393EB-7BBD-4F23-8EFE-7380F12E3A7E}" srcId="{27E7ED69-AC9A-4290-8694-975F471DE268}" destId="{B42EA934-216E-4144-8E3D-11A2F9B14EC3}" srcOrd="2" destOrd="0" parTransId="{3BE66097-0ED2-4812-9D71-7E17C2D5CA2A}" sibTransId="{96A1343F-8753-4C66-98EF-14FAB9D530CE}"/>
    <dgm:cxn modelId="{F0B942FC-E184-400D-8842-B67616863A8D}" type="presOf" srcId="{B42EA934-216E-4144-8E3D-11A2F9B14EC3}" destId="{5B58C94D-B734-4D2C-BA8B-18F5E4A04CC0}" srcOrd="0" destOrd="0" presId="urn:microsoft.com/office/officeart/2008/layout/HorizontalMultiLevelHierarchy"/>
    <dgm:cxn modelId="{C4EEFDDB-1BFE-4327-A655-914CA1F32BAC}" type="presOf" srcId="{27E8AB8E-21F8-4ED5-B760-EF2FDBAE41B9}" destId="{76092701-F2D7-44B4-BF62-35DE08081083}" srcOrd="1" destOrd="0" presId="urn:microsoft.com/office/officeart/2008/layout/HorizontalMultiLevelHierarchy"/>
    <dgm:cxn modelId="{61A72EED-D689-4FA3-9C02-B06F5E83CECB}" srcId="{27E7ED69-AC9A-4290-8694-975F471DE268}" destId="{F3594891-4868-4917-B5BA-A48AC08E6B43}" srcOrd="1" destOrd="0" parTransId="{642C701C-86F3-4D0B-B225-90DC4C0C7393}" sibTransId="{5C465D19-DA7B-4295-944E-43D6B405375F}"/>
    <dgm:cxn modelId="{CBEFC86B-D170-40FC-8C2F-D437C4C1191A}" srcId="{27E7ED69-AC9A-4290-8694-975F471DE268}" destId="{FD792708-9F75-465C-8EDB-E56730AFFFA9}" srcOrd="4" destOrd="0" parTransId="{70601D8D-6F20-492D-AD29-4E647B4C8D47}" sibTransId="{2E2AED90-E238-4972-BD13-DFD8B2CB022C}"/>
    <dgm:cxn modelId="{935BC20F-D383-4F03-818A-C3EC563C18F5}" type="presOf" srcId="{642C701C-86F3-4D0B-B225-90DC4C0C7393}" destId="{AB8C42A8-D7B1-4600-9F95-30C50C41CAA7}" srcOrd="1" destOrd="0" presId="urn:microsoft.com/office/officeart/2008/layout/HorizontalMultiLevelHierarchy"/>
    <dgm:cxn modelId="{2E0993BC-6CF4-4A81-BFBD-5DE1904A8A5D}" srcId="{27E7ED69-AC9A-4290-8694-975F471DE268}" destId="{287E48FE-506E-4338-833E-61C28A5EECD1}" srcOrd="0" destOrd="0" parTransId="{27E8AB8E-21F8-4ED5-B760-EF2FDBAE41B9}" sibTransId="{6F1B73F8-8A8D-445C-94C0-60923255DD83}"/>
    <dgm:cxn modelId="{F919E5F9-C5B9-4176-9148-3B3261FDDDC6}" type="presOf" srcId="{B63761D9-3B1C-4592-A5D8-AD52612BD8BE}" destId="{28EF5F3D-6990-4B80-904C-B534FAFB7348}" srcOrd="0" destOrd="0" presId="urn:microsoft.com/office/officeart/2008/layout/HorizontalMultiLevelHierarchy"/>
    <dgm:cxn modelId="{11558B48-98A9-46E6-836D-7978D0DF974C}" type="presOf" srcId="{AD1CEB2F-FA76-44A0-AA0F-050BAF7DB21D}" destId="{E05C454A-A7D4-416A-A3D3-7CD4B3A6B3A4}" srcOrd="1" destOrd="0" presId="urn:microsoft.com/office/officeart/2008/layout/HorizontalMultiLevelHierarchy"/>
    <dgm:cxn modelId="{D8CD3879-90C2-48EE-84B3-FA3136827CD3}" type="presOf" srcId="{70601D8D-6F20-492D-AD29-4E647B4C8D47}" destId="{E2FAE216-D7F4-437C-BD6F-2395DA2871F9}" srcOrd="0" destOrd="0" presId="urn:microsoft.com/office/officeart/2008/layout/HorizontalMultiLevelHierarchy"/>
    <dgm:cxn modelId="{FCE35F7C-C7FA-4686-827A-1F419FBB3715}" type="presOf" srcId="{AD1CEB2F-FA76-44A0-AA0F-050BAF7DB21D}" destId="{C8FC6E45-377B-421B-BD8E-C29A511ACE44}" srcOrd="0" destOrd="0" presId="urn:microsoft.com/office/officeart/2008/layout/HorizontalMultiLevelHierarchy"/>
    <dgm:cxn modelId="{61430031-BB24-427E-BAFC-FA0E544BDD8F}" type="presOf" srcId="{3BE66097-0ED2-4812-9D71-7E17C2D5CA2A}" destId="{53D3A39E-646E-48A8-B83B-E6A76867D1CE}" srcOrd="1" destOrd="0" presId="urn:microsoft.com/office/officeart/2008/layout/HorizontalMultiLevelHierarchy"/>
    <dgm:cxn modelId="{5B41BA94-BD83-4A18-A11C-E744F1BD27B8}" srcId="{22B21833-5C00-47CC-BABF-C63A91D91DF1}" destId="{27E7ED69-AC9A-4290-8694-975F471DE268}" srcOrd="0" destOrd="0" parTransId="{940A9C02-C5E1-4575-9E30-0667282F1572}" sibTransId="{DD61CDB0-D82E-46D5-92AC-1AE1DCF1557B}"/>
    <dgm:cxn modelId="{293805D3-5144-4FF9-82BB-7981ABBB05F5}" type="presOf" srcId="{287E48FE-506E-4338-833E-61C28A5EECD1}" destId="{A7B7ACF7-A5DE-415E-92EB-FCBFEF4CDF5D}" srcOrd="0" destOrd="0" presId="urn:microsoft.com/office/officeart/2008/layout/HorizontalMultiLevelHierarchy"/>
    <dgm:cxn modelId="{AC51F21C-C0F9-4DDE-AD00-495654710649}" type="presOf" srcId="{F3594891-4868-4917-B5BA-A48AC08E6B43}" destId="{E2D55222-65C4-4B40-8C98-665D1B10A2F9}" srcOrd="0" destOrd="0" presId="urn:microsoft.com/office/officeart/2008/layout/HorizontalMultiLevelHierarchy"/>
    <dgm:cxn modelId="{1FF0A333-893A-4A93-8242-E0A0B46C0CCF}" type="presOf" srcId="{22B21833-5C00-47CC-BABF-C63A91D91DF1}" destId="{BCE26320-4622-45EF-B9AB-5B0E0DDEA9B4}" srcOrd="0" destOrd="0" presId="urn:microsoft.com/office/officeart/2008/layout/HorizontalMultiLevelHierarchy"/>
    <dgm:cxn modelId="{427E656B-194B-4A02-9798-BF136EDF26E2}" type="presOf" srcId="{642C701C-86F3-4D0B-B225-90DC4C0C7393}" destId="{E05B074E-2058-45AB-96FB-4B81F883EC26}" srcOrd="0" destOrd="0" presId="urn:microsoft.com/office/officeart/2008/layout/HorizontalMultiLevelHierarchy"/>
    <dgm:cxn modelId="{9D890A3B-7005-4682-91EF-AC30CC83FD7E}" type="presOf" srcId="{70601D8D-6F20-492D-AD29-4E647B4C8D47}" destId="{FB8C1A94-C440-4C05-977B-D1959B8CFBBC}" srcOrd="1" destOrd="0" presId="urn:microsoft.com/office/officeart/2008/layout/HorizontalMultiLevelHierarchy"/>
    <dgm:cxn modelId="{0A8000AB-1F68-4FC9-8B78-9ABA581BEF86}" srcId="{27E7ED69-AC9A-4290-8694-975F471DE268}" destId="{B63761D9-3B1C-4592-A5D8-AD52612BD8BE}" srcOrd="3" destOrd="0" parTransId="{AD1CEB2F-FA76-44A0-AA0F-050BAF7DB21D}" sibTransId="{464C2959-FC8A-4D4E-8011-F58980775F68}"/>
    <dgm:cxn modelId="{4AF9F77C-D25F-467B-A891-6947AEA68D13}" type="presParOf" srcId="{BCE26320-4622-45EF-B9AB-5B0E0DDEA9B4}" destId="{A8666104-0377-4CB6-BA98-AF389B2369F9}" srcOrd="0" destOrd="0" presId="urn:microsoft.com/office/officeart/2008/layout/HorizontalMultiLevelHierarchy"/>
    <dgm:cxn modelId="{2998B1B5-94BF-4318-B98C-49FBDEABE2BF}" type="presParOf" srcId="{A8666104-0377-4CB6-BA98-AF389B2369F9}" destId="{8BD327D9-B552-455C-8675-6358914F53E4}" srcOrd="0" destOrd="0" presId="urn:microsoft.com/office/officeart/2008/layout/HorizontalMultiLevelHierarchy"/>
    <dgm:cxn modelId="{BEB126E6-5951-48D6-8EB6-0D245A1EDE1E}" type="presParOf" srcId="{A8666104-0377-4CB6-BA98-AF389B2369F9}" destId="{694FF1E5-083B-407D-9A4A-8C9C20F0DCB1}" srcOrd="1" destOrd="0" presId="urn:microsoft.com/office/officeart/2008/layout/HorizontalMultiLevelHierarchy"/>
    <dgm:cxn modelId="{0EF9301E-226E-439C-AF5B-BDEDF47EA4D1}" type="presParOf" srcId="{694FF1E5-083B-407D-9A4A-8C9C20F0DCB1}" destId="{704DE9E2-CEDA-40EC-8A96-D7DA3CA3A52D}" srcOrd="0" destOrd="0" presId="urn:microsoft.com/office/officeart/2008/layout/HorizontalMultiLevelHierarchy"/>
    <dgm:cxn modelId="{BF694F8F-DC27-4DD3-BCF0-C558D1EA2C44}" type="presParOf" srcId="{704DE9E2-CEDA-40EC-8A96-D7DA3CA3A52D}" destId="{76092701-F2D7-44B4-BF62-35DE08081083}" srcOrd="0" destOrd="0" presId="urn:microsoft.com/office/officeart/2008/layout/HorizontalMultiLevelHierarchy"/>
    <dgm:cxn modelId="{BC374F40-2AEE-481E-AEE4-747031D80353}" type="presParOf" srcId="{694FF1E5-083B-407D-9A4A-8C9C20F0DCB1}" destId="{23260567-2F17-433A-BA3A-414C4936B915}" srcOrd="1" destOrd="0" presId="urn:microsoft.com/office/officeart/2008/layout/HorizontalMultiLevelHierarchy"/>
    <dgm:cxn modelId="{302EA5F2-DF0C-4CE6-8893-39A98A65AD9D}" type="presParOf" srcId="{23260567-2F17-433A-BA3A-414C4936B915}" destId="{A7B7ACF7-A5DE-415E-92EB-FCBFEF4CDF5D}" srcOrd="0" destOrd="0" presId="urn:microsoft.com/office/officeart/2008/layout/HorizontalMultiLevelHierarchy"/>
    <dgm:cxn modelId="{29EDC627-C298-4323-AEB0-6921FAB5C850}" type="presParOf" srcId="{23260567-2F17-433A-BA3A-414C4936B915}" destId="{781D8437-F4AC-4E6A-8322-3F30055C41D0}" srcOrd="1" destOrd="0" presId="urn:microsoft.com/office/officeart/2008/layout/HorizontalMultiLevelHierarchy"/>
    <dgm:cxn modelId="{61606EAD-765C-42AF-9151-0AA375849B0B}" type="presParOf" srcId="{694FF1E5-083B-407D-9A4A-8C9C20F0DCB1}" destId="{E05B074E-2058-45AB-96FB-4B81F883EC26}" srcOrd="2" destOrd="0" presId="urn:microsoft.com/office/officeart/2008/layout/HorizontalMultiLevelHierarchy"/>
    <dgm:cxn modelId="{F44CB0F4-F058-4088-8F1F-5240D0D94DAA}" type="presParOf" srcId="{E05B074E-2058-45AB-96FB-4B81F883EC26}" destId="{AB8C42A8-D7B1-4600-9F95-30C50C41CAA7}" srcOrd="0" destOrd="0" presId="urn:microsoft.com/office/officeart/2008/layout/HorizontalMultiLevelHierarchy"/>
    <dgm:cxn modelId="{DA3FDEDD-771F-4860-8008-43EC7FD553CB}" type="presParOf" srcId="{694FF1E5-083B-407D-9A4A-8C9C20F0DCB1}" destId="{9673B003-1E9A-4452-9216-957306DE4FE1}" srcOrd="3" destOrd="0" presId="urn:microsoft.com/office/officeart/2008/layout/HorizontalMultiLevelHierarchy"/>
    <dgm:cxn modelId="{24BF648D-6AF3-4C1D-8343-EA981007CF11}" type="presParOf" srcId="{9673B003-1E9A-4452-9216-957306DE4FE1}" destId="{E2D55222-65C4-4B40-8C98-665D1B10A2F9}" srcOrd="0" destOrd="0" presId="urn:microsoft.com/office/officeart/2008/layout/HorizontalMultiLevelHierarchy"/>
    <dgm:cxn modelId="{93D787A4-7CBC-4A68-BEAF-A11CC155006D}" type="presParOf" srcId="{9673B003-1E9A-4452-9216-957306DE4FE1}" destId="{0E1E68FC-D08A-4BE8-A8A1-AD02D4C5FB69}" srcOrd="1" destOrd="0" presId="urn:microsoft.com/office/officeart/2008/layout/HorizontalMultiLevelHierarchy"/>
    <dgm:cxn modelId="{A943EAC8-28E6-4D7F-8236-C18ADE64A4DB}" type="presParOf" srcId="{694FF1E5-083B-407D-9A4A-8C9C20F0DCB1}" destId="{94F31E75-1E8F-4862-9BB4-0C44961F5405}" srcOrd="4" destOrd="0" presId="urn:microsoft.com/office/officeart/2008/layout/HorizontalMultiLevelHierarchy"/>
    <dgm:cxn modelId="{AEDEA3C8-6538-41EC-A2EA-04C1D7DA5AE3}" type="presParOf" srcId="{94F31E75-1E8F-4862-9BB4-0C44961F5405}" destId="{53D3A39E-646E-48A8-B83B-E6A76867D1CE}" srcOrd="0" destOrd="0" presId="urn:microsoft.com/office/officeart/2008/layout/HorizontalMultiLevelHierarchy"/>
    <dgm:cxn modelId="{4286E57F-EE57-45A9-B767-63003E500355}" type="presParOf" srcId="{694FF1E5-083B-407D-9A4A-8C9C20F0DCB1}" destId="{079E09AC-DD68-4907-A3D5-F5DA218A92EC}" srcOrd="5" destOrd="0" presId="urn:microsoft.com/office/officeart/2008/layout/HorizontalMultiLevelHierarchy"/>
    <dgm:cxn modelId="{BB471BEB-FB95-4F6A-A821-45C9AD4372B6}" type="presParOf" srcId="{079E09AC-DD68-4907-A3D5-F5DA218A92EC}" destId="{5B58C94D-B734-4D2C-BA8B-18F5E4A04CC0}" srcOrd="0" destOrd="0" presId="urn:microsoft.com/office/officeart/2008/layout/HorizontalMultiLevelHierarchy"/>
    <dgm:cxn modelId="{F58AC140-5294-4C93-990D-AE92864A41BC}" type="presParOf" srcId="{079E09AC-DD68-4907-A3D5-F5DA218A92EC}" destId="{485B1FE6-CE3D-4A22-9D18-E3C91D4801E4}" srcOrd="1" destOrd="0" presId="urn:microsoft.com/office/officeart/2008/layout/HorizontalMultiLevelHierarchy"/>
    <dgm:cxn modelId="{819CB887-A586-4F92-B907-95D42B4E72F3}" type="presParOf" srcId="{694FF1E5-083B-407D-9A4A-8C9C20F0DCB1}" destId="{C8FC6E45-377B-421B-BD8E-C29A511ACE44}" srcOrd="6" destOrd="0" presId="urn:microsoft.com/office/officeart/2008/layout/HorizontalMultiLevelHierarchy"/>
    <dgm:cxn modelId="{4595CF07-A889-4E40-B24D-3D7C8D2BB902}" type="presParOf" srcId="{C8FC6E45-377B-421B-BD8E-C29A511ACE44}" destId="{E05C454A-A7D4-416A-A3D3-7CD4B3A6B3A4}" srcOrd="0" destOrd="0" presId="urn:microsoft.com/office/officeart/2008/layout/HorizontalMultiLevelHierarchy"/>
    <dgm:cxn modelId="{5DC5AE6D-3FB9-462A-9D32-E8A4E3B0ABE4}" type="presParOf" srcId="{694FF1E5-083B-407D-9A4A-8C9C20F0DCB1}" destId="{EF924EFB-48BA-4AD4-9C3E-587C0052FFF5}" srcOrd="7" destOrd="0" presId="urn:microsoft.com/office/officeart/2008/layout/HorizontalMultiLevelHierarchy"/>
    <dgm:cxn modelId="{B2F22C71-A377-49C4-B687-F3E5A48F255A}" type="presParOf" srcId="{EF924EFB-48BA-4AD4-9C3E-587C0052FFF5}" destId="{28EF5F3D-6990-4B80-904C-B534FAFB7348}" srcOrd="0" destOrd="0" presId="urn:microsoft.com/office/officeart/2008/layout/HorizontalMultiLevelHierarchy"/>
    <dgm:cxn modelId="{F5DD8427-59B8-4E5A-B1D2-6EF9AFC21409}" type="presParOf" srcId="{EF924EFB-48BA-4AD4-9C3E-587C0052FFF5}" destId="{9A8F75F8-DA04-45FE-9BD4-1CC3496ECED2}" srcOrd="1" destOrd="0" presId="urn:microsoft.com/office/officeart/2008/layout/HorizontalMultiLevelHierarchy"/>
    <dgm:cxn modelId="{92992B5A-7B0E-4AA9-8D43-9A15EA433705}" type="presParOf" srcId="{694FF1E5-083B-407D-9A4A-8C9C20F0DCB1}" destId="{E2FAE216-D7F4-437C-BD6F-2395DA2871F9}" srcOrd="8" destOrd="0" presId="urn:microsoft.com/office/officeart/2008/layout/HorizontalMultiLevelHierarchy"/>
    <dgm:cxn modelId="{C16891C2-92A5-46D2-B7ED-B78AC97F67C0}" type="presParOf" srcId="{E2FAE216-D7F4-437C-BD6F-2395DA2871F9}" destId="{FB8C1A94-C440-4C05-977B-D1959B8CFBBC}" srcOrd="0" destOrd="0" presId="urn:microsoft.com/office/officeart/2008/layout/HorizontalMultiLevelHierarchy"/>
    <dgm:cxn modelId="{639F02CA-FAD0-431C-94D0-F4AEFA75B1B9}" type="presParOf" srcId="{694FF1E5-083B-407D-9A4A-8C9C20F0DCB1}" destId="{1DA38331-0727-48B4-AD46-612EC252AC3D}" srcOrd="9" destOrd="0" presId="urn:microsoft.com/office/officeart/2008/layout/HorizontalMultiLevelHierarchy"/>
    <dgm:cxn modelId="{7846D58F-3746-4A80-B13C-F829B4D9ED0A}" type="presParOf" srcId="{1DA38331-0727-48B4-AD46-612EC252AC3D}" destId="{D5F40261-D1ED-49CA-A6A0-39DE74A183EA}" srcOrd="0" destOrd="0" presId="urn:microsoft.com/office/officeart/2008/layout/HorizontalMultiLevelHierarchy"/>
    <dgm:cxn modelId="{6E49F032-C3A8-4B4F-AB14-0F263D2D3A63}" type="presParOf" srcId="{1DA38331-0727-48B4-AD46-612EC252AC3D}" destId="{5BF36F5E-8371-4376-BE0B-93A5B77278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744" y="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E3A8C-184C-49C6-B0CB-8B2FF53409D0}" type="datetimeFigureOut">
              <a:rPr lang="hu-HU" smtClean="0"/>
              <a:t>2018.03.03.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744" y="9428164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18228-CB5C-4CB1-B0A7-508C2DD418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684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6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5341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28164"/>
            <a:ext cx="2945341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7AFDE10-B057-4073-A551-684EE9F7950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828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9FA1-61FC-4C2F-99AE-03A4A272CB1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2736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6C82-E288-49C4-B5EB-21DF4620BC1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7476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9AFC4-FA0E-4A2E-8B42-41721765A1E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80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0E550-47E0-4263-94F7-3085B80921B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818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A704B-509C-4FDA-BFA2-FD8E9843298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8769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D20ED-B299-49C9-9799-4EFDD04EC89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9017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9FEB-8D43-4585-AE1A-394F6C78988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3436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66A9-F6BB-479A-A37E-939744A90C3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4986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FFA1-5FD4-4939-90B4-629188555E3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8659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8EE0-439A-4347-9D2E-3C1C8A17063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279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253B2-16C0-41D3-A5F0-BC1FE46CF8B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0912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D5A0B7-BBAE-4C25-96B2-04AD5F132AD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901700" y="23463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0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7260" y="1916832"/>
            <a:ext cx="7772400" cy="3312368"/>
          </a:xfrm>
        </p:spPr>
        <p:txBody>
          <a:bodyPr/>
          <a:lstStyle/>
          <a:p>
            <a:r>
              <a:rPr lang="hu-HU" sz="2400" b="1" cap="small" dirty="0" smtClean="0"/>
              <a:t>Az </a:t>
            </a:r>
            <a:r>
              <a:rPr lang="hu-HU" sz="2400" b="1" cap="small" dirty="0"/>
              <a:t>EU </a:t>
            </a:r>
            <a:r>
              <a:rPr lang="hu-HU" sz="2400" b="1" cap="small" dirty="0" smtClean="0"/>
              <a:t>hatáskörei </a:t>
            </a:r>
            <a:br>
              <a:rPr lang="hu-HU" sz="2400" b="1" cap="small" dirty="0" smtClean="0"/>
            </a:br>
            <a:r>
              <a:rPr lang="hu-HU" sz="2400" b="1" cap="small" dirty="0" smtClean="0"/>
              <a:t>A </a:t>
            </a:r>
            <a:r>
              <a:rPr lang="hu-HU" sz="2400" b="1" cap="small" dirty="0"/>
              <a:t>hatáskör- és a hatalommegosztás elvei az </a:t>
            </a:r>
            <a:r>
              <a:rPr lang="hu-HU" sz="2400" b="1" cap="small" dirty="0" smtClean="0"/>
              <a:t>EU-ban</a:t>
            </a:r>
            <a:br>
              <a:rPr lang="hu-HU" sz="2400" b="1" cap="small" dirty="0" smtClean="0"/>
            </a:br>
            <a:r>
              <a:rPr lang="hu-HU" sz="2400" b="1" cap="small" dirty="0" smtClean="0"/>
              <a:t>Az </a:t>
            </a:r>
            <a:r>
              <a:rPr lang="hu-HU" sz="2400" b="1" cap="small" dirty="0"/>
              <a:t>EU jogforrási rendszere</a:t>
            </a:r>
            <a:r>
              <a:rPr lang="hu-HU" sz="2400" cap="small" dirty="0" smtClean="0"/>
              <a:t/>
            </a:r>
            <a:br>
              <a:rPr lang="hu-HU" sz="2400" cap="small" dirty="0" smtClean="0"/>
            </a:br>
            <a:r>
              <a:rPr lang="hu-HU" sz="2400" cap="small" dirty="0" smtClean="0"/>
              <a:t/>
            </a:r>
            <a:br>
              <a:rPr lang="hu-HU" sz="2400" cap="small" dirty="0" smtClean="0"/>
            </a:br>
            <a:r>
              <a:rPr lang="hu-HU" sz="2400" i="1" dirty="0" smtClean="0"/>
              <a:t>Dr</a:t>
            </a:r>
            <a:r>
              <a:rPr lang="hu-HU" sz="2400" i="1" dirty="0" smtClean="0"/>
              <a:t>. Simon Károly </a:t>
            </a:r>
            <a:r>
              <a:rPr lang="hu-HU" sz="2400" i="1" dirty="0" smtClean="0"/>
              <a:t>László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 smtClean="0"/>
              <a:t>(2018. 02. 06.)</a:t>
            </a:r>
            <a:r>
              <a:rPr lang="hu-HU" sz="2400" dirty="0" smtClean="0"/>
              <a:t/>
            </a:r>
            <a:br>
              <a:rPr lang="hu-HU" sz="2400" dirty="0" smtClean="0"/>
            </a:br>
            <a:endParaRPr lang="hu-HU" sz="24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2917276" y="20304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+mn-lt"/>
              </a:rPr>
              <a:t>Jogharmonizáció </a:t>
            </a:r>
          </a:p>
          <a:p>
            <a:pPr algn="ctr"/>
            <a:r>
              <a:rPr lang="hu-HU" sz="2800" b="1" dirty="0" smtClean="0">
                <a:latin typeface="+mn-lt"/>
              </a:rPr>
              <a:t>az Európai Unióban</a:t>
            </a:r>
            <a:endParaRPr lang="hu-HU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Szubszidiaritás és arányosság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295174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3565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u-HU" b="1" dirty="0" smtClean="0"/>
              <a:t>Szubszidiaritás és arányosság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00958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301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628" y="188640"/>
            <a:ext cx="8229600" cy="1143000"/>
          </a:xfrm>
        </p:spPr>
        <p:txBody>
          <a:bodyPr/>
          <a:lstStyle/>
          <a:p>
            <a:r>
              <a:rPr lang="hu-HU" b="1" dirty="0" smtClean="0"/>
              <a:t>A hatáskörök csoportosítása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0010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5194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Kizárólagos hatáskörök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Vámunió</a:t>
            </a:r>
          </a:p>
          <a:p>
            <a:r>
              <a:rPr lang="hu-HU" dirty="0" smtClean="0"/>
              <a:t>A belső piac működéséhez szükséges versenyszabályok megállapítása</a:t>
            </a:r>
          </a:p>
          <a:p>
            <a:r>
              <a:rPr lang="hu-HU" dirty="0" smtClean="0"/>
              <a:t>Monetáris politika</a:t>
            </a:r>
          </a:p>
          <a:p>
            <a:r>
              <a:rPr lang="hu-HU" dirty="0" smtClean="0"/>
              <a:t>Tengeri biológiai erőforrások megőrzése a közös halászati politika területén</a:t>
            </a:r>
          </a:p>
          <a:p>
            <a:r>
              <a:rPr lang="hu-HU" dirty="0" smtClean="0"/>
              <a:t>Közös kereskedelempolitika</a:t>
            </a:r>
          </a:p>
          <a:p>
            <a:r>
              <a:rPr lang="hu-HU" dirty="0" smtClean="0"/>
              <a:t>Egyes nemzetközi megállapodások megkötése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6549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u-HU" b="1" dirty="0" smtClean="0"/>
              <a:t>Megosztott hatáskörök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hu-HU" sz="2400" dirty="0" smtClean="0"/>
              <a:t>Belső piac</a:t>
            </a:r>
          </a:p>
          <a:p>
            <a:r>
              <a:rPr lang="hu-HU" sz="2400" dirty="0" smtClean="0"/>
              <a:t>Szociálpolitika</a:t>
            </a:r>
          </a:p>
          <a:p>
            <a:r>
              <a:rPr lang="hu-HU" sz="2400" dirty="0" smtClean="0"/>
              <a:t>Regionális politika</a:t>
            </a:r>
          </a:p>
          <a:p>
            <a:r>
              <a:rPr lang="hu-HU" sz="2400" dirty="0" smtClean="0"/>
              <a:t>Mezőgazdaság és halászat</a:t>
            </a:r>
          </a:p>
          <a:p>
            <a:r>
              <a:rPr lang="hu-HU" sz="2400" dirty="0" smtClean="0"/>
              <a:t>Környezetvédelem</a:t>
            </a:r>
          </a:p>
          <a:p>
            <a:r>
              <a:rPr lang="hu-HU" sz="2400" dirty="0" smtClean="0"/>
              <a:t>Fogyasztóvédelem</a:t>
            </a:r>
          </a:p>
          <a:p>
            <a:r>
              <a:rPr lang="hu-HU" sz="2400" dirty="0" smtClean="0"/>
              <a:t>Szállítás</a:t>
            </a:r>
          </a:p>
          <a:p>
            <a:r>
              <a:rPr lang="hu-HU" sz="2400" dirty="0" smtClean="0"/>
              <a:t>Energia</a:t>
            </a:r>
          </a:p>
          <a:p>
            <a:r>
              <a:rPr lang="hu-HU" sz="2400" dirty="0" smtClean="0"/>
              <a:t>Szabadságon biztonságon és jog érvényesítésén alapuló térség</a:t>
            </a:r>
          </a:p>
          <a:p>
            <a:r>
              <a:rPr lang="hu-HU" sz="2400" dirty="0" smtClean="0"/>
              <a:t>Közegészségügy</a:t>
            </a:r>
          </a:p>
          <a:p>
            <a:r>
              <a:rPr lang="hu-HU" sz="2400" dirty="0" smtClean="0"/>
              <a:t>Kutatás, technológiafejlesztés és űrkutatás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18881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u-HU" b="1" dirty="0" smtClean="0"/>
              <a:t>Támogató hatáskörök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Emberi egészség védelme és javítása</a:t>
            </a:r>
          </a:p>
          <a:p>
            <a:r>
              <a:rPr lang="hu-HU" dirty="0" smtClean="0"/>
              <a:t>Ipar</a:t>
            </a:r>
          </a:p>
          <a:p>
            <a:r>
              <a:rPr lang="hu-HU" dirty="0" smtClean="0"/>
              <a:t>Kultúra</a:t>
            </a:r>
          </a:p>
          <a:p>
            <a:r>
              <a:rPr lang="hu-HU" dirty="0" smtClean="0"/>
              <a:t>Idegenforgalom</a:t>
            </a:r>
          </a:p>
          <a:p>
            <a:r>
              <a:rPr lang="hu-HU" dirty="0" smtClean="0"/>
              <a:t>Oktatás, szakképzés, ifjúság és sport</a:t>
            </a:r>
          </a:p>
          <a:p>
            <a:r>
              <a:rPr lang="hu-HU" dirty="0" smtClean="0"/>
              <a:t>Polgári </a:t>
            </a:r>
            <a:r>
              <a:rPr lang="hu-HU" dirty="0"/>
              <a:t>v</a:t>
            </a:r>
            <a:r>
              <a:rPr lang="hu-HU" dirty="0" smtClean="0"/>
              <a:t>édelem</a:t>
            </a:r>
          </a:p>
          <a:p>
            <a:r>
              <a:rPr lang="hu-HU" dirty="0" smtClean="0"/>
              <a:t>Közigazgatási együttműködés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4029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3861048"/>
            <a:ext cx="7772400" cy="1362075"/>
          </a:xfrm>
        </p:spPr>
        <p:txBody>
          <a:bodyPr/>
          <a:lstStyle/>
          <a:p>
            <a:r>
              <a:rPr lang="hu-HU" dirty="0" smtClean="0"/>
              <a:t>Az Uniós Jogforrások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7261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4000" b="1" dirty="0" smtClean="0"/>
              <a:t>Elsődleges jogforrások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3147163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r"/>
            <a:r>
              <a:rPr lang="hu-HU" sz="4000" b="1" dirty="0" smtClean="0"/>
              <a:t>1. A „Szerződések”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781128"/>
          </a:xfrm>
        </p:spPr>
        <p:txBody>
          <a:bodyPr/>
          <a:lstStyle/>
          <a:p>
            <a:pPr marL="0" indent="0" algn="just">
              <a:buNone/>
            </a:pPr>
            <a:r>
              <a:rPr lang="hu-HU" sz="2100" b="1" dirty="0" smtClean="0">
                <a:latin typeface="+mn-lt"/>
                <a:cs typeface="Arial" panose="020B0604020202020204" pitchFamily="34" charset="0"/>
              </a:rPr>
              <a:t>1.1. Alapító szerződések 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ESZAK (1951)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Euratom (1957)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EGK (1957)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EUSZ (1992)</a:t>
            </a:r>
          </a:p>
          <a:p>
            <a:pPr marL="0" indent="0" algn="just">
              <a:buNone/>
            </a:pPr>
            <a:r>
              <a:rPr lang="hu-HU" sz="2100" b="1" dirty="0" smtClean="0">
                <a:latin typeface="+mn-lt"/>
                <a:cs typeface="Arial" panose="020B0604020202020204" pitchFamily="34" charset="0"/>
              </a:rPr>
              <a:t>1.2. Az alapító szerződések módosításai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Egyesítési szerződés (1965)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Grönland-szerződés (1984)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Egységes Európai Okmány (1986)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Amszterdami Szerződés (1997)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Nizzai Szerződés (2001)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Lisszaboni Szerződés (2007)</a:t>
            </a:r>
          </a:p>
          <a:p>
            <a:pPr algn="just"/>
            <a:endParaRPr lang="hu-HU" sz="2100" dirty="0" smtClean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r"/>
            <a:r>
              <a:rPr lang="hu-HU" sz="4000" b="1" dirty="0"/>
              <a:t>2</a:t>
            </a:r>
            <a:r>
              <a:rPr lang="hu-HU" sz="4000" b="1" dirty="0" smtClean="0"/>
              <a:t>. A csatlakozási okmányok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781128"/>
          </a:xfrm>
        </p:spPr>
        <p:txBody>
          <a:bodyPr/>
          <a:lstStyle/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Dánia, Írország, Egyesült Királyság (1972)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Görögország (1979)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Spanyolország és Portugália (1985)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Ausztria, Finnország, Svédország (1994)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Csehország, Ciprus, Észtország, Lettország, Litvánia, Magyarország, Málta, Lengyelország, Szlovénia, Szlovákia (2004)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Bulgária és Románia (</a:t>
            </a:r>
            <a:r>
              <a:rPr lang="hu-HU" sz="2100" dirty="0">
                <a:latin typeface="+mn-lt"/>
                <a:cs typeface="Arial" panose="020B0604020202020204" pitchFamily="34" charset="0"/>
              </a:rPr>
              <a:t>2005) [</a:t>
            </a:r>
            <a:r>
              <a:rPr lang="hu-HU" sz="2100" i="1" dirty="0" err="1">
                <a:latin typeface="+mn-lt"/>
                <a:cs typeface="Arial" panose="020B0604020202020204" pitchFamily="34" charset="0"/>
              </a:rPr>
              <a:t>Kremikovtzi</a:t>
            </a:r>
            <a:r>
              <a:rPr lang="hu-HU" sz="2100" dirty="0">
                <a:latin typeface="+mn-lt"/>
                <a:cs typeface="Arial" panose="020B0604020202020204" pitchFamily="34" charset="0"/>
              </a:rPr>
              <a:t>, </a:t>
            </a:r>
            <a:r>
              <a:rPr lang="hu-HU" sz="2100" dirty="0" smtClean="0">
                <a:latin typeface="+mn-lt"/>
                <a:cs typeface="Arial" panose="020B0604020202020204" pitchFamily="34" charset="0"/>
              </a:rPr>
              <a:t>C‑262/11]</a:t>
            </a:r>
          </a:p>
          <a:p>
            <a:pPr algn="just"/>
            <a:r>
              <a:rPr lang="hu-HU" sz="2100" dirty="0" smtClean="0">
                <a:latin typeface="+mn-lt"/>
                <a:cs typeface="Arial" panose="020B0604020202020204" pitchFamily="34" charset="0"/>
              </a:rPr>
              <a:t>Horvátország (2012)</a:t>
            </a:r>
          </a:p>
        </p:txBody>
      </p:sp>
    </p:spTree>
    <p:extLst>
      <p:ext uri="{BB962C8B-B14F-4D97-AF65-F5344CB8AC3E}">
        <p14:creationId xmlns:p14="http://schemas.microsoft.com/office/powerpoint/2010/main" val="252291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3645024"/>
            <a:ext cx="7772400" cy="1362075"/>
          </a:xfrm>
        </p:spPr>
        <p:txBody>
          <a:bodyPr/>
          <a:lstStyle/>
          <a:p>
            <a:r>
              <a:rPr lang="hu-HU" dirty="0" smtClean="0"/>
              <a:t>Az Európai Unió Hatáskörei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1329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4000" b="1" dirty="0" smtClean="0"/>
              <a:t>Másodlagos jogforrások</a:t>
            </a:r>
          </a:p>
          <a:p>
            <a:r>
              <a:rPr lang="hu-HU" sz="4000" b="1" dirty="0" smtClean="0"/>
              <a:t>(Ld. </a:t>
            </a:r>
            <a:r>
              <a:rPr lang="hu-HU" sz="4000" b="1" smtClean="0"/>
              <a:t>külön </a:t>
            </a:r>
            <a:r>
              <a:rPr lang="hu-HU" sz="4000" b="1" dirty="0" smtClean="0"/>
              <a:t>diasor!)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1587848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Integrációs szférák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1511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3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/>
          <a:lstStyle/>
          <a:p>
            <a:r>
              <a:rPr lang="hu-HU" b="1" dirty="0" smtClean="0"/>
              <a:t>Negatív és pozitív integráció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525789"/>
              </p:ext>
            </p:extLst>
          </p:nvPr>
        </p:nvGraphicFramePr>
        <p:xfrm>
          <a:off x="467544" y="1484784"/>
          <a:ext cx="8507288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347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u-HU" sz="4000" b="1" dirty="0" smtClean="0"/>
              <a:t>Negatív és pozitív integráció kapcsolata</a:t>
            </a:r>
            <a:endParaRPr lang="hu-HU" sz="40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258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742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u-HU" sz="3600" b="1" dirty="0" smtClean="0"/>
              <a:t>Integrációs technikák az uniós jogban</a:t>
            </a:r>
            <a:endParaRPr lang="hu-HU" sz="36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628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294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4039" y="188640"/>
            <a:ext cx="8229600" cy="1143000"/>
          </a:xfrm>
        </p:spPr>
        <p:txBody>
          <a:bodyPr/>
          <a:lstStyle/>
          <a:p>
            <a:r>
              <a:rPr lang="hu-HU" sz="3600" b="1" dirty="0" smtClean="0"/>
              <a:t>A harmonizáció szabályozási aspektusai</a:t>
            </a:r>
            <a:endParaRPr lang="hu-HU" sz="36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3630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069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b="1" dirty="0" smtClean="0"/>
              <a:t>Az EU célkitűzései</a:t>
            </a:r>
            <a:endParaRPr lang="hu-HU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755576" y="1773506"/>
            <a:ext cx="216024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latin typeface="+mn-lt"/>
              </a:rPr>
              <a:t>B</a:t>
            </a:r>
            <a:r>
              <a:rPr lang="hu-HU" b="1" dirty="0" smtClean="0">
                <a:latin typeface="+mn-lt"/>
              </a:rPr>
              <a:t>éke</a:t>
            </a:r>
            <a:endParaRPr lang="hu-HU" b="1" dirty="0">
              <a:latin typeface="+mn-lt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755576" y="2470666"/>
            <a:ext cx="2160240" cy="92333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n-lt"/>
              </a:rPr>
              <a:t>Európa népei jólétének előmozdítása</a:t>
            </a:r>
            <a:endParaRPr lang="hu-HU" b="1" dirty="0">
              <a:latin typeface="+mn-lt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442386" y="1773506"/>
            <a:ext cx="216024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n-lt"/>
              </a:rPr>
              <a:t>Belső határok nélküli térség</a:t>
            </a:r>
            <a:endParaRPr lang="hu-HU" b="1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372200" y="1758225"/>
            <a:ext cx="216024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n-lt"/>
              </a:rPr>
              <a:t>Szabadság, a biztonság és jog érvényesülésén alapuló térség</a:t>
            </a:r>
            <a:endParaRPr lang="hu-HU" b="1" dirty="0"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55576" y="3825796"/>
            <a:ext cx="2160240" cy="6463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n-lt"/>
              </a:rPr>
              <a:t>Fenntartható fejlődés</a:t>
            </a:r>
            <a:endParaRPr lang="hu-HU" b="1" dirty="0">
              <a:latin typeface="+mn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427849" y="3501008"/>
            <a:ext cx="216024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n-lt"/>
              </a:rPr>
              <a:t>EGYSÉGES BELSŐ PIAC</a:t>
            </a:r>
            <a:endParaRPr lang="hu-HU" b="1" dirty="0">
              <a:latin typeface="+mn-lt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419668" y="4587763"/>
            <a:ext cx="216024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n-lt"/>
              </a:rPr>
              <a:t>Gazdasági és monetáris unió</a:t>
            </a:r>
            <a:endParaRPr lang="hu-HU" b="1" dirty="0">
              <a:latin typeface="+mn-lt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372200" y="3224009"/>
            <a:ext cx="2160240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n-lt"/>
              </a:rPr>
              <a:t>Nők és férfiak közötti egyenlőség előmozdítása</a:t>
            </a:r>
            <a:endParaRPr lang="hu-HU" b="1" dirty="0">
              <a:latin typeface="+mn-lt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3419668" y="2600532"/>
            <a:ext cx="216024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n-lt"/>
              </a:rPr>
              <a:t>Gyermekek jogainak védelme</a:t>
            </a:r>
            <a:endParaRPr lang="hu-HU" b="1" dirty="0">
              <a:latin typeface="+mn-lt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369158" y="4472127"/>
            <a:ext cx="216024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n-lt"/>
              </a:rPr>
              <a:t>Nemzedékek közötti szolidaritás</a:t>
            </a:r>
            <a:endParaRPr lang="hu-HU" b="1" dirty="0">
              <a:latin typeface="+mn-lt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55576" y="4795292"/>
            <a:ext cx="216024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n-lt"/>
              </a:rPr>
              <a:t>Tagállamok közötti szolidaritás előmozdítása</a:t>
            </a:r>
            <a:endParaRPr lang="hu-HU" b="1" dirty="0">
              <a:latin typeface="+mn-lt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6369158" y="5437617"/>
            <a:ext cx="216024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n-lt"/>
              </a:rPr>
              <a:t>Tudományos és műszaki haladás</a:t>
            </a:r>
            <a:endParaRPr lang="hu-HU" b="1" dirty="0">
              <a:latin typeface="+mn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3419668" y="5469358"/>
            <a:ext cx="216024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 smtClean="0">
                <a:latin typeface="+mn-lt"/>
              </a:rPr>
              <a:t>Árstablilitás</a:t>
            </a:r>
            <a:r>
              <a:rPr lang="hu-HU" b="1" dirty="0" smtClean="0">
                <a:latin typeface="+mn-lt"/>
              </a:rPr>
              <a:t>, versenyképesség</a:t>
            </a:r>
            <a:endParaRPr lang="hu-H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12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 dirty="0" smtClean="0"/>
              <a:t>Európai és nemzeti jogok kapcsolata</a:t>
            </a:r>
            <a:endParaRPr lang="hu-HU" sz="40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348118"/>
              </p:ext>
            </p:extLst>
          </p:nvPr>
        </p:nvGraphicFramePr>
        <p:xfrm>
          <a:off x="611560" y="170080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261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u-HU" sz="4000" b="1" dirty="0" smtClean="0"/>
              <a:t>A hatalommegosztás elvei az EU és a tagállamok között</a:t>
            </a:r>
            <a:endParaRPr lang="hu-HU" sz="40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4622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92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u-HU" sz="4000" b="1" dirty="0" smtClean="0"/>
              <a:t>A hatalommegosztás elvei az EU és a tagállamok között</a:t>
            </a:r>
            <a:endParaRPr lang="hu-HU" sz="40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7321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407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hatáskör-megosztás elve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2501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568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Lojális együttműködés elve</a:t>
            </a:r>
            <a:endParaRPr lang="hu-HU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461939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433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u-HU" sz="4000" b="1" dirty="0" smtClean="0"/>
              <a:t>A tagállamok és az EU kapcsolata</a:t>
            </a:r>
            <a:endParaRPr lang="hu-HU" sz="40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333947"/>
              </p:ext>
            </p:extLst>
          </p:nvPr>
        </p:nvGraphicFramePr>
        <p:xfrm>
          <a:off x="457200" y="1600200"/>
          <a:ext cx="8363272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80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éni 1. sé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7782</TotalTime>
  <Words>841</Words>
  <Application>Microsoft Office PowerPoint</Application>
  <PresentationFormat>Diavetítés a képernyőre (4:3 oldalarány)</PresentationFormat>
  <Paragraphs>174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Office-téma</vt:lpstr>
      <vt:lpstr>Az EU hatáskörei  A hatáskör- és a hatalommegosztás elvei az EU-ban Az EU jogforrási rendszere  Dr. Simon Károly László  (2018. 02. 06.) </vt:lpstr>
      <vt:lpstr>Az Európai Unió Hatáskörei</vt:lpstr>
      <vt:lpstr>Az EU célkitűzései</vt:lpstr>
      <vt:lpstr>Európai és nemzeti jogok kapcsolata</vt:lpstr>
      <vt:lpstr>A hatalommegosztás elvei az EU és a tagállamok között</vt:lpstr>
      <vt:lpstr>A hatalommegosztás elvei az EU és a tagállamok között</vt:lpstr>
      <vt:lpstr>A hatáskör-megosztás elve</vt:lpstr>
      <vt:lpstr>Lojális együttműködés elve</vt:lpstr>
      <vt:lpstr>A tagállamok és az EU kapcsolata</vt:lpstr>
      <vt:lpstr>Szubszidiaritás és arányosság</vt:lpstr>
      <vt:lpstr>Szubszidiaritás és arányosság</vt:lpstr>
      <vt:lpstr>A hatáskörök csoportosítása</vt:lpstr>
      <vt:lpstr>Kizárólagos hatáskörök</vt:lpstr>
      <vt:lpstr>Megosztott hatáskörök</vt:lpstr>
      <vt:lpstr>Támogató hatáskörök</vt:lpstr>
      <vt:lpstr>Az Uniós Jogforrások</vt:lpstr>
      <vt:lpstr>PowerPoint bemutató</vt:lpstr>
      <vt:lpstr>1. A „Szerződések”</vt:lpstr>
      <vt:lpstr>2. A csatlakozási okmányok</vt:lpstr>
      <vt:lpstr>PowerPoint bemutató</vt:lpstr>
      <vt:lpstr>Integrációs szférák</vt:lpstr>
      <vt:lpstr>Negatív és pozitív integráció</vt:lpstr>
      <vt:lpstr>Negatív és pozitív integráció kapcsolata</vt:lpstr>
      <vt:lpstr>Integrációs technikák az uniós jogban</vt:lpstr>
      <vt:lpstr>A harmonizáció szabályozási aspektusai</vt:lpstr>
    </vt:vector>
  </TitlesOfParts>
  <Company>dmjvph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Köztársaság alkotmányos berendezkedése és közigazgatási rendszere</dc:title>
  <dc:creator>Dr. Tábikné Dr. Bárdos Ildikó</dc:creator>
  <cp:lastModifiedBy>simonl</cp:lastModifiedBy>
  <cp:revision>272</cp:revision>
  <cp:lastPrinted>2017-06-02T07:58:31Z</cp:lastPrinted>
  <dcterms:created xsi:type="dcterms:W3CDTF">2010-04-21T07:27:43Z</dcterms:created>
  <dcterms:modified xsi:type="dcterms:W3CDTF">2018-03-03T17:20:21Z</dcterms:modified>
</cp:coreProperties>
</file>